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0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1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2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5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3.xml" ContentType="application/vnd.openxmlformats-officedocument.drawingml.chart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9.xml" ContentType="application/vnd.openxmlformats-officedocument.presentationml.notesSlide+xml"/>
  <Override PartName="/ppt/tags/tag45.xml" ContentType="application/vnd.openxmlformats-officedocument.presentationml.tags+xml"/>
  <Override PartName="/ppt/notesSlides/notesSlide10.xml" ContentType="application/vnd.openxmlformats-officedocument.presentationml.notesSlide+xml"/>
  <Override PartName="/ppt/tags/tag46.xml" ContentType="application/vnd.openxmlformats-officedocument.presentationml.tags+xml"/>
  <Override PartName="/ppt/notesSlides/notesSlide11.xml" ContentType="application/vnd.openxmlformats-officedocument.presentationml.notesSlide+xml"/>
  <Override PartName="/ppt/tags/tag47.xml" ContentType="application/vnd.openxmlformats-officedocument.presentationml.tags+xml"/>
  <Override PartName="/ppt/notesSlides/notesSlide12.xml" ContentType="application/vnd.openxmlformats-officedocument.presentationml.notesSlide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8.xml" ContentType="application/vnd.openxmlformats-officedocument.presentationml.notesSlide+xml"/>
  <Override PartName="/ppt/tags/tag56.xml" ContentType="application/vnd.openxmlformats-officedocument.presentationml.tags+xml"/>
  <Override PartName="/ppt/notesSlides/notesSlide1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0.xml" ContentType="application/vnd.openxmlformats-officedocument.presentationml.notesSlide+xml"/>
  <Override PartName="/ppt/tags/tag78.xml" ContentType="application/vnd.openxmlformats-officedocument.presentationml.tags+xml"/>
  <Override PartName="/ppt/notesSlides/notesSlide21.xml" ContentType="application/vnd.openxmlformats-officedocument.presentationml.notesSlide+xml"/>
  <Override PartName="/ppt/tags/tag79.xml" ContentType="application/vnd.openxmlformats-officedocument.presentationml.tags+xml"/>
  <Override PartName="/ppt/notesSlides/notesSlide22.xml" ContentType="application/vnd.openxmlformats-officedocument.presentationml.notesSlide+xml"/>
  <Override PartName="/ppt/tags/tag80.xml" ContentType="application/vnd.openxmlformats-officedocument.presentationml.tags+xml"/>
  <Override PartName="/ppt/notesSlides/notesSlide2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4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5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6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9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30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1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5" r:id="rId2"/>
    <p:sldMasterId id="2147483696" r:id="rId3"/>
    <p:sldMasterId id="2147483709" r:id="rId4"/>
    <p:sldMasterId id="2147483776" r:id="rId5"/>
    <p:sldMasterId id="2147483824" r:id="rId6"/>
    <p:sldMasterId id="2147483894" r:id="rId7"/>
    <p:sldMasterId id="2147483944" r:id="rId8"/>
    <p:sldMasterId id="2147483960" r:id="rId9"/>
    <p:sldMasterId id="2147483976" r:id="rId10"/>
    <p:sldMasterId id="2147484000" r:id="rId11"/>
    <p:sldMasterId id="2147484014" r:id="rId12"/>
    <p:sldMasterId id="2147484025" r:id="rId13"/>
    <p:sldMasterId id="2147484047" r:id="rId14"/>
    <p:sldMasterId id="2147484100" r:id="rId15"/>
    <p:sldMasterId id="2147484114" r:id="rId16"/>
  </p:sldMasterIdLst>
  <p:notesMasterIdLst>
    <p:notesMasterId r:id="rId60"/>
  </p:notesMasterIdLst>
  <p:sldIdLst>
    <p:sldId id="585" r:id="rId17"/>
    <p:sldId id="824" r:id="rId18"/>
    <p:sldId id="803" r:id="rId19"/>
    <p:sldId id="804" r:id="rId20"/>
    <p:sldId id="805" r:id="rId21"/>
    <p:sldId id="808" r:id="rId22"/>
    <p:sldId id="807" r:id="rId23"/>
    <p:sldId id="716" r:id="rId24"/>
    <p:sldId id="717" r:id="rId25"/>
    <p:sldId id="764" r:id="rId26"/>
    <p:sldId id="765" r:id="rId27"/>
    <p:sldId id="766" r:id="rId28"/>
    <p:sldId id="767" r:id="rId29"/>
    <p:sldId id="768" r:id="rId30"/>
    <p:sldId id="692" r:id="rId31"/>
    <p:sldId id="769" r:id="rId32"/>
    <p:sldId id="770" r:id="rId33"/>
    <p:sldId id="771" r:id="rId34"/>
    <p:sldId id="772" r:id="rId35"/>
    <p:sldId id="773" r:id="rId36"/>
    <p:sldId id="774" r:id="rId37"/>
    <p:sldId id="775" r:id="rId38"/>
    <p:sldId id="776" r:id="rId39"/>
    <p:sldId id="825" r:id="rId40"/>
    <p:sldId id="826" r:id="rId41"/>
    <p:sldId id="794" r:id="rId42"/>
    <p:sldId id="827" r:id="rId43"/>
    <p:sldId id="797" r:id="rId44"/>
    <p:sldId id="799" r:id="rId45"/>
    <p:sldId id="800" r:id="rId46"/>
    <p:sldId id="801" r:id="rId47"/>
    <p:sldId id="802" r:id="rId48"/>
    <p:sldId id="813" r:id="rId49"/>
    <p:sldId id="814" r:id="rId50"/>
    <p:sldId id="815" r:id="rId51"/>
    <p:sldId id="816" r:id="rId52"/>
    <p:sldId id="818" r:id="rId53"/>
    <p:sldId id="819" r:id="rId54"/>
    <p:sldId id="817" r:id="rId55"/>
    <p:sldId id="822" r:id="rId56"/>
    <p:sldId id="820" r:id="rId57"/>
    <p:sldId id="823" r:id="rId58"/>
    <p:sldId id="828" r:id="rId59"/>
  </p:sldIdLst>
  <p:sldSz cx="9144000" cy="5143500" type="screen16x9"/>
  <p:notesSz cx="6858000" cy="9144000"/>
  <p:custDataLst>
    <p:tags r:id="rId6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 userDrawn="1">
          <p15:clr>
            <a:srgbClr val="A4A3A4"/>
          </p15:clr>
        </p15:guide>
        <p15:guide id="2" orient="horz" pos="2163">
          <p15:clr>
            <a:srgbClr val="A4A3A4"/>
          </p15:clr>
        </p15:guide>
        <p15:guide id="3" orient="horz" pos="28" userDrawn="1">
          <p15:clr>
            <a:srgbClr val="A4A3A4"/>
          </p15:clr>
        </p15:guide>
        <p15:guide id="4" orient="horz" pos="1824">
          <p15:clr>
            <a:srgbClr val="A4A3A4"/>
          </p15:clr>
        </p15:guide>
        <p15:guide id="6" pos="5455">
          <p15:clr>
            <a:srgbClr val="A4A3A4"/>
          </p15:clr>
        </p15:guide>
        <p15:guide id="7" pos="5463">
          <p15:clr>
            <a:srgbClr val="A4A3A4"/>
          </p15:clr>
        </p15:guide>
        <p15:guide id="9" pos="5183">
          <p15:clr>
            <a:srgbClr val="A4A3A4"/>
          </p15:clr>
        </p15:guide>
        <p15:guide id="10" pos="3039">
          <p15:clr>
            <a:srgbClr val="A4A3A4"/>
          </p15:clr>
        </p15:guide>
        <p15:guide id="11" pos="1066" userDrawn="1">
          <p15:clr>
            <a:srgbClr val="A4A3A4"/>
          </p15:clr>
        </p15:guide>
        <p15:guide id="12" orient="horz" pos="2777">
          <p15:clr>
            <a:srgbClr val="A4A3A4"/>
          </p15:clr>
        </p15:guide>
        <p15:guide id="13" orient="horz" pos="1622">
          <p15:clr>
            <a:srgbClr val="A4A3A4"/>
          </p15:clr>
        </p15:guide>
        <p15:guide id="14" orient="horz" pos="21">
          <p15:clr>
            <a:srgbClr val="A4A3A4"/>
          </p15:clr>
        </p15:guide>
        <p15:guide id="15" orient="horz" pos="1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6BAA"/>
    <a:srgbClr val="000000"/>
    <a:srgbClr val="0078A9"/>
    <a:srgbClr val="BBE0E3"/>
    <a:srgbClr val="69949B"/>
    <a:srgbClr val="C6D0BC"/>
    <a:srgbClr val="D1D6D8"/>
    <a:srgbClr val="175992"/>
    <a:srgbClr val="B8BCC5"/>
    <a:srgbClr val="F3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34580" autoAdjust="0"/>
    <p:restoredTop sz="86410" autoAdjust="0"/>
  </p:normalViewPr>
  <p:slideViewPr>
    <p:cSldViewPr snapToGrid="0" snapToObjects="1">
      <p:cViewPr varScale="1">
        <p:scale>
          <a:sx n="133" d="100"/>
          <a:sy n="133" d="100"/>
        </p:scale>
        <p:origin x="606" y="114"/>
      </p:cViewPr>
      <p:guideLst>
        <p:guide orient="horz" pos="3702"/>
        <p:guide orient="horz" pos="2163"/>
        <p:guide orient="horz" pos="28"/>
        <p:guide orient="horz" pos="1824"/>
        <p:guide pos="5455"/>
        <p:guide pos="5463"/>
        <p:guide pos="5183"/>
        <p:guide pos="3039"/>
        <p:guide pos="1066"/>
        <p:guide orient="horz" pos="2777"/>
        <p:guide orient="horz" pos="1622"/>
        <p:guide orient="horz" pos="21"/>
        <p:guide orient="horz" pos="1368"/>
      </p:guideLst>
    </p:cSldViewPr>
  </p:slideViewPr>
  <p:outlineViewPr>
    <p:cViewPr>
      <p:scale>
        <a:sx n="33" d="100"/>
        <a:sy n="33" d="100"/>
      </p:scale>
      <p:origin x="0" y="-235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3030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61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22965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CBE-467A-97E4-A29290B60ECC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CBE-467A-97E4-A29290B60ECC}"/>
              </c:ext>
            </c:extLst>
          </c:dPt>
          <c:val>
            <c:numRef>
              <c:f>Sheet1!$D$7:$E$7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CBE-467A-97E4-A29290B60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22965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630-412F-9A15-6E593D364D97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630-412F-9A15-6E593D364D97}"/>
              </c:ext>
            </c:extLst>
          </c:dPt>
          <c:val>
            <c:numRef>
              <c:f>Sheet1!$D$9:$E$9</c:f>
              <c:numCache>
                <c:formatCode>General</c:formatCode>
                <c:ptCount val="2"/>
                <c:pt idx="0">
                  <c:v>53</c:v>
                </c:pt>
                <c:pt idx="1">
                  <c:v>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630-412F-9A15-6E593D364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22965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630-412F-9A15-6E593D364D97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630-412F-9A15-6E593D364D97}"/>
              </c:ext>
            </c:extLst>
          </c:dPt>
          <c:val>
            <c:numRef>
              <c:f>Sheet1!$D$9:$E$9</c:f>
              <c:numCache>
                <c:formatCode>General</c:formatCode>
                <c:ptCount val="2"/>
                <c:pt idx="0">
                  <c:v>53</c:v>
                </c:pt>
                <c:pt idx="1">
                  <c:v>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630-412F-9A15-6E593D364D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C1616-AE38-D947-8B2F-A45A972D5356}" type="doc">
      <dgm:prSet loTypeId="urn:microsoft.com/office/officeart/2005/8/layout/hProcess6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sv-SE"/>
        </a:p>
      </dgm:t>
    </dgm:pt>
    <dgm:pt modelId="{CDEF2807-D440-874A-8510-5D50CD4F1322}">
      <dgm:prSet phldrT="[Text]"/>
      <dgm:sp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fr-CA" b="1" noProof="0" dirty="0">
              <a:solidFill>
                <a:srgbClr val="000000"/>
              </a:solidFill>
            </a:rPr>
            <a:t>Recenser les tâches principales</a:t>
          </a:r>
        </a:p>
      </dgm:t>
    </dgm:pt>
    <dgm:pt modelId="{0ACD71F6-54CB-2B40-B6ED-9A12730B64AD}" type="parTrans" cxnId="{05CB308B-C904-594E-8D38-46E46CC86B5D}">
      <dgm:prSet/>
      <dgm:spPr/>
      <dgm:t>
        <a:bodyPr/>
        <a:lstStyle/>
        <a:p>
          <a:endParaRPr lang="en-US" noProof="0"/>
        </a:p>
      </dgm:t>
    </dgm:pt>
    <dgm:pt modelId="{8769134B-F06B-B941-B51F-F22B62FC62B0}" type="sibTrans" cxnId="{05CB308B-C904-594E-8D38-46E46CC86B5D}">
      <dgm:prSet/>
      <dgm:spPr/>
      <dgm:t>
        <a:bodyPr/>
        <a:lstStyle/>
        <a:p>
          <a:endParaRPr lang="en-US" noProof="0"/>
        </a:p>
      </dgm:t>
    </dgm:pt>
    <dgm:pt modelId="{DBD8CC91-8EF5-0F46-A2F6-4CF4A7B64178}">
      <dgm:prSet phldrT="[Text]"/>
      <dgm:sp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fr-CA" b="1" noProof="0" dirty="0">
              <a:solidFill>
                <a:srgbClr val="000000"/>
              </a:solidFill>
            </a:rPr>
            <a:t>Mesurer les tâches principales</a:t>
          </a:r>
        </a:p>
      </dgm:t>
    </dgm:pt>
    <dgm:pt modelId="{4803A0DE-BDE2-2F4F-AF84-CE2E71F2D9CC}" type="parTrans" cxnId="{15EB9018-A9E5-BB48-BAA6-08940EAB4361}">
      <dgm:prSet/>
      <dgm:spPr/>
      <dgm:t>
        <a:bodyPr/>
        <a:lstStyle/>
        <a:p>
          <a:endParaRPr lang="en-US" noProof="0"/>
        </a:p>
      </dgm:t>
    </dgm:pt>
    <dgm:pt modelId="{4FF37DF3-27A9-394F-9ADD-D38946BEE008}" type="sibTrans" cxnId="{15EB9018-A9E5-BB48-BAA6-08940EAB4361}">
      <dgm:prSet/>
      <dgm:spPr/>
      <dgm:t>
        <a:bodyPr/>
        <a:lstStyle/>
        <a:p>
          <a:endParaRPr lang="en-US" noProof="0"/>
        </a:p>
      </dgm:t>
    </dgm:pt>
    <dgm:pt modelId="{3D8511A1-D73C-2C49-B21A-03B4DF4E3399}">
      <dgm:prSet phldrT="[Text]"/>
      <dgm:spPr>
        <a:gradFill flip="none"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fr-CA" b="1" noProof="0" dirty="0">
              <a:solidFill>
                <a:srgbClr val="000000"/>
              </a:solidFill>
            </a:rPr>
            <a:t>Améliorer</a:t>
          </a:r>
        </a:p>
      </dgm:t>
    </dgm:pt>
    <dgm:pt modelId="{AC9B2949-B668-A247-BB64-481AD4600EFE}" type="parTrans" cxnId="{88C8C21B-46EA-E645-93C3-C8323E6D59CD}">
      <dgm:prSet/>
      <dgm:spPr/>
      <dgm:t>
        <a:bodyPr/>
        <a:lstStyle/>
        <a:p>
          <a:endParaRPr lang="en-US" noProof="0"/>
        </a:p>
      </dgm:t>
    </dgm:pt>
    <dgm:pt modelId="{A4CA19A5-1F8A-9F45-8F9E-96822A59CC13}" type="sibTrans" cxnId="{88C8C21B-46EA-E645-93C3-C8323E6D59CD}">
      <dgm:prSet/>
      <dgm:spPr/>
      <dgm:t>
        <a:bodyPr/>
        <a:lstStyle/>
        <a:p>
          <a:endParaRPr lang="en-US" noProof="0"/>
        </a:p>
      </dgm:t>
    </dgm:pt>
    <dgm:pt modelId="{C6DE39D2-7936-438E-BAC4-AE4B3CB40C1D}" type="pres">
      <dgm:prSet presAssocID="{2F5C1616-AE38-D947-8B2F-A45A972D535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8C6E2D5E-B77F-45DC-96BC-616562EB0DDA}" type="pres">
      <dgm:prSet presAssocID="{CDEF2807-D440-874A-8510-5D50CD4F1322}" presName="compNode" presStyleCnt="0"/>
      <dgm:spPr/>
    </dgm:pt>
    <dgm:pt modelId="{241501E8-3E58-470E-894A-D28B0CB30A7B}" type="pres">
      <dgm:prSet presAssocID="{CDEF2807-D440-874A-8510-5D50CD4F1322}" presName="noGeometry" presStyleCnt="0"/>
      <dgm:spPr/>
    </dgm:pt>
    <dgm:pt modelId="{333AEDA1-72F0-40DE-844B-A5B09B5D8389}" type="pres">
      <dgm:prSet presAssocID="{CDEF2807-D440-874A-8510-5D50CD4F1322}" presName="childTextVisible" presStyleLbl="bgAccFollowNode1" presStyleIdx="0" presStyleCnt="3">
        <dgm:presLayoutVars>
          <dgm:bulletEnabled val="1"/>
        </dgm:presLayoutVars>
      </dgm:prSet>
      <dgm:spPr>
        <a:solidFill>
          <a:srgbClr val="0078A9"/>
        </a:solidFill>
      </dgm:spPr>
    </dgm:pt>
    <dgm:pt modelId="{703CA987-95F1-45AF-A7CB-7366F20CACC1}" type="pres">
      <dgm:prSet presAssocID="{CDEF2807-D440-874A-8510-5D50CD4F1322}" presName="childTextHidden" presStyleLbl="bgAccFollowNode1" presStyleIdx="0" presStyleCnt="3"/>
      <dgm:spPr/>
    </dgm:pt>
    <dgm:pt modelId="{E085C0B6-4BC8-417E-BE6D-5E2C35994E77}" type="pres">
      <dgm:prSet presAssocID="{CDEF2807-D440-874A-8510-5D50CD4F132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4A6726E-D058-4E2D-A94A-BDD80DDFD109}" type="pres">
      <dgm:prSet presAssocID="{CDEF2807-D440-874A-8510-5D50CD4F1322}" presName="aSpace" presStyleCnt="0"/>
      <dgm:spPr/>
    </dgm:pt>
    <dgm:pt modelId="{0F9D63BA-0935-4C36-ACF3-813C4F9E4155}" type="pres">
      <dgm:prSet presAssocID="{DBD8CC91-8EF5-0F46-A2F6-4CF4A7B64178}" presName="compNode" presStyleCnt="0"/>
      <dgm:spPr/>
    </dgm:pt>
    <dgm:pt modelId="{ACE80BD2-13E5-4CAC-A30B-37C6F7E8C5B7}" type="pres">
      <dgm:prSet presAssocID="{DBD8CC91-8EF5-0F46-A2F6-4CF4A7B64178}" presName="noGeometry" presStyleCnt="0"/>
      <dgm:spPr/>
    </dgm:pt>
    <dgm:pt modelId="{DDB3B26C-C564-47F0-AF49-304655C3FD19}" type="pres">
      <dgm:prSet presAssocID="{DBD8CC91-8EF5-0F46-A2F6-4CF4A7B64178}" presName="childTextVisible" presStyleLbl="bgAccFollowNode1" presStyleIdx="1" presStyleCnt="3">
        <dgm:presLayoutVars>
          <dgm:bulletEnabled val="1"/>
        </dgm:presLayoutVars>
      </dgm:prSet>
      <dgm:spPr>
        <a:solidFill>
          <a:srgbClr val="0078A9"/>
        </a:solidFill>
      </dgm:spPr>
    </dgm:pt>
    <dgm:pt modelId="{CF01D3A7-73E4-46D4-A497-9F65E6318B87}" type="pres">
      <dgm:prSet presAssocID="{DBD8CC91-8EF5-0F46-A2F6-4CF4A7B64178}" presName="childTextHidden" presStyleLbl="bgAccFollowNode1" presStyleIdx="1" presStyleCnt="3"/>
      <dgm:spPr/>
    </dgm:pt>
    <dgm:pt modelId="{1AD47D4E-762A-4DC3-AA05-1E4453CB47BA}" type="pres">
      <dgm:prSet presAssocID="{DBD8CC91-8EF5-0F46-A2F6-4CF4A7B6417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1F087F9-C3A8-4497-8724-FDC13A472B86}" type="pres">
      <dgm:prSet presAssocID="{DBD8CC91-8EF5-0F46-A2F6-4CF4A7B64178}" presName="aSpace" presStyleCnt="0"/>
      <dgm:spPr/>
    </dgm:pt>
    <dgm:pt modelId="{2C875A8B-B1C5-4124-B201-1C5372DE25A0}" type="pres">
      <dgm:prSet presAssocID="{3D8511A1-D73C-2C49-B21A-03B4DF4E3399}" presName="compNode" presStyleCnt="0"/>
      <dgm:spPr/>
    </dgm:pt>
    <dgm:pt modelId="{8D325A25-D040-4CE0-8273-F30F4724E7A1}" type="pres">
      <dgm:prSet presAssocID="{3D8511A1-D73C-2C49-B21A-03B4DF4E3399}" presName="noGeometry" presStyleCnt="0"/>
      <dgm:spPr/>
    </dgm:pt>
    <dgm:pt modelId="{98E4603F-9BB3-446C-B96E-F5088C911AB2}" type="pres">
      <dgm:prSet presAssocID="{3D8511A1-D73C-2C49-B21A-03B4DF4E3399}" presName="childTextVisible" presStyleLbl="bgAccFollowNode1" presStyleIdx="2" presStyleCnt="3">
        <dgm:presLayoutVars>
          <dgm:bulletEnabled val="1"/>
        </dgm:presLayoutVars>
      </dgm:prSet>
      <dgm:spPr>
        <a:solidFill>
          <a:srgbClr val="0078A9"/>
        </a:solidFill>
      </dgm:spPr>
    </dgm:pt>
    <dgm:pt modelId="{BEA9C6F5-210B-4F97-B7CA-92D3F8A40712}" type="pres">
      <dgm:prSet presAssocID="{3D8511A1-D73C-2C49-B21A-03B4DF4E3399}" presName="childTextHidden" presStyleLbl="bgAccFollowNode1" presStyleIdx="2" presStyleCnt="3"/>
      <dgm:spPr/>
    </dgm:pt>
    <dgm:pt modelId="{227ACA35-2212-4A21-9E1D-30342CB4A52F}" type="pres">
      <dgm:prSet presAssocID="{3D8511A1-D73C-2C49-B21A-03B4DF4E339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1B8DD11B-DC92-4DC7-A393-34F67B56DE43}" type="presOf" srcId="{3D8511A1-D73C-2C49-B21A-03B4DF4E3399}" destId="{227ACA35-2212-4A21-9E1D-30342CB4A52F}" srcOrd="0" destOrd="0" presId="urn:microsoft.com/office/officeart/2005/8/layout/hProcess6"/>
    <dgm:cxn modelId="{A2CD3B5B-E3C5-4A69-908B-67FC783066CF}" type="presOf" srcId="{DBD8CC91-8EF5-0F46-A2F6-4CF4A7B64178}" destId="{1AD47D4E-762A-4DC3-AA05-1E4453CB47BA}" srcOrd="0" destOrd="0" presId="urn:microsoft.com/office/officeart/2005/8/layout/hProcess6"/>
    <dgm:cxn modelId="{EE20F634-0C41-4EB8-B5D1-BC270895B839}" type="presOf" srcId="{2F5C1616-AE38-D947-8B2F-A45A972D5356}" destId="{C6DE39D2-7936-438E-BAC4-AE4B3CB40C1D}" srcOrd="0" destOrd="0" presId="urn:microsoft.com/office/officeart/2005/8/layout/hProcess6"/>
    <dgm:cxn modelId="{15EB9018-A9E5-BB48-BAA6-08940EAB4361}" srcId="{2F5C1616-AE38-D947-8B2F-A45A972D5356}" destId="{DBD8CC91-8EF5-0F46-A2F6-4CF4A7B64178}" srcOrd="1" destOrd="0" parTransId="{4803A0DE-BDE2-2F4F-AF84-CE2E71F2D9CC}" sibTransId="{4FF37DF3-27A9-394F-9ADD-D38946BEE008}"/>
    <dgm:cxn modelId="{50C6856A-E5B0-4A6A-9674-82244F1411CF}" type="presOf" srcId="{CDEF2807-D440-874A-8510-5D50CD4F1322}" destId="{E085C0B6-4BC8-417E-BE6D-5E2C35994E77}" srcOrd="0" destOrd="0" presId="urn:microsoft.com/office/officeart/2005/8/layout/hProcess6"/>
    <dgm:cxn modelId="{88C8C21B-46EA-E645-93C3-C8323E6D59CD}" srcId="{2F5C1616-AE38-D947-8B2F-A45A972D5356}" destId="{3D8511A1-D73C-2C49-B21A-03B4DF4E3399}" srcOrd="2" destOrd="0" parTransId="{AC9B2949-B668-A247-BB64-481AD4600EFE}" sibTransId="{A4CA19A5-1F8A-9F45-8F9E-96822A59CC13}"/>
    <dgm:cxn modelId="{05CB308B-C904-594E-8D38-46E46CC86B5D}" srcId="{2F5C1616-AE38-D947-8B2F-A45A972D5356}" destId="{CDEF2807-D440-874A-8510-5D50CD4F1322}" srcOrd="0" destOrd="0" parTransId="{0ACD71F6-54CB-2B40-B6ED-9A12730B64AD}" sibTransId="{8769134B-F06B-B941-B51F-F22B62FC62B0}"/>
    <dgm:cxn modelId="{D570D1B9-D07A-4811-845D-E6E2659DC9AE}" type="presParOf" srcId="{C6DE39D2-7936-438E-BAC4-AE4B3CB40C1D}" destId="{8C6E2D5E-B77F-45DC-96BC-616562EB0DDA}" srcOrd="0" destOrd="0" presId="urn:microsoft.com/office/officeart/2005/8/layout/hProcess6"/>
    <dgm:cxn modelId="{6F70E10F-E4FE-46B8-992D-04BF259266C0}" type="presParOf" srcId="{8C6E2D5E-B77F-45DC-96BC-616562EB0DDA}" destId="{241501E8-3E58-470E-894A-D28B0CB30A7B}" srcOrd="0" destOrd="0" presId="urn:microsoft.com/office/officeart/2005/8/layout/hProcess6"/>
    <dgm:cxn modelId="{F301802B-76DF-4673-8A28-FC3B10BE2A4D}" type="presParOf" srcId="{8C6E2D5E-B77F-45DC-96BC-616562EB0DDA}" destId="{333AEDA1-72F0-40DE-844B-A5B09B5D8389}" srcOrd="1" destOrd="0" presId="urn:microsoft.com/office/officeart/2005/8/layout/hProcess6"/>
    <dgm:cxn modelId="{30FD05D3-0D8B-47BF-B461-CF2D47C0AD77}" type="presParOf" srcId="{8C6E2D5E-B77F-45DC-96BC-616562EB0DDA}" destId="{703CA987-95F1-45AF-A7CB-7366F20CACC1}" srcOrd="2" destOrd="0" presId="urn:microsoft.com/office/officeart/2005/8/layout/hProcess6"/>
    <dgm:cxn modelId="{0CC937C0-2BDC-4BC3-81A1-75B065EE8B55}" type="presParOf" srcId="{8C6E2D5E-B77F-45DC-96BC-616562EB0DDA}" destId="{E085C0B6-4BC8-417E-BE6D-5E2C35994E77}" srcOrd="3" destOrd="0" presId="urn:microsoft.com/office/officeart/2005/8/layout/hProcess6"/>
    <dgm:cxn modelId="{4D0ADE61-80A7-42D5-BBDE-4128B0F2E018}" type="presParOf" srcId="{C6DE39D2-7936-438E-BAC4-AE4B3CB40C1D}" destId="{14A6726E-D058-4E2D-A94A-BDD80DDFD109}" srcOrd="1" destOrd="0" presId="urn:microsoft.com/office/officeart/2005/8/layout/hProcess6"/>
    <dgm:cxn modelId="{84F82051-B966-4E1B-A6D5-587B31458195}" type="presParOf" srcId="{C6DE39D2-7936-438E-BAC4-AE4B3CB40C1D}" destId="{0F9D63BA-0935-4C36-ACF3-813C4F9E4155}" srcOrd="2" destOrd="0" presId="urn:microsoft.com/office/officeart/2005/8/layout/hProcess6"/>
    <dgm:cxn modelId="{D72DE5A6-5374-41AD-91D8-7FB3E4F80F36}" type="presParOf" srcId="{0F9D63BA-0935-4C36-ACF3-813C4F9E4155}" destId="{ACE80BD2-13E5-4CAC-A30B-37C6F7E8C5B7}" srcOrd="0" destOrd="0" presId="urn:microsoft.com/office/officeart/2005/8/layout/hProcess6"/>
    <dgm:cxn modelId="{248EF683-16ED-47EA-A9D2-F72D0BB70C76}" type="presParOf" srcId="{0F9D63BA-0935-4C36-ACF3-813C4F9E4155}" destId="{DDB3B26C-C564-47F0-AF49-304655C3FD19}" srcOrd="1" destOrd="0" presId="urn:microsoft.com/office/officeart/2005/8/layout/hProcess6"/>
    <dgm:cxn modelId="{8ED98DED-EC78-4792-873C-89C5A3C14D2B}" type="presParOf" srcId="{0F9D63BA-0935-4C36-ACF3-813C4F9E4155}" destId="{CF01D3A7-73E4-46D4-A497-9F65E6318B87}" srcOrd="2" destOrd="0" presId="urn:microsoft.com/office/officeart/2005/8/layout/hProcess6"/>
    <dgm:cxn modelId="{15CE3961-CC18-4723-BCC8-A874B7923E0E}" type="presParOf" srcId="{0F9D63BA-0935-4C36-ACF3-813C4F9E4155}" destId="{1AD47D4E-762A-4DC3-AA05-1E4453CB47BA}" srcOrd="3" destOrd="0" presId="urn:microsoft.com/office/officeart/2005/8/layout/hProcess6"/>
    <dgm:cxn modelId="{DE59812B-EBAE-45C9-8650-84BD9D85CC8B}" type="presParOf" srcId="{C6DE39D2-7936-438E-BAC4-AE4B3CB40C1D}" destId="{91F087F9-C3A8-4497-8724-FDC13A472B86}" srcOrd="3" destOrd="0" presId="urn:microsoft.com/office/officeart/2005/8/layout/hProcess6"/>
    <dgm:cxn modelId="{F93CA352-28EF-4A00-AD79-B4949026402E}" type="presParOf" srcId="{C6DE39D2-7936-438E-BAC4-AE4B3CB40C1D}" destId="{2C875A8B-B1C5-4124-B201-1C5372DE25A0}" srcOrd="4" destOrd="0" presId="urn:microsoft.com/office/officeart/2005/8/layout/hProcess6"/>
    <dgm:cxn modelId="{E2B054E3-B42F-4FDA-91DA-BD0AC61B9FB7}" type="presParOf" srcId="{2C875A8B-B1C5-4124-B201-1C5372DE25A0}" destId="{8D325A25-D040-4CE0-8273-F30F4724E7A1}" srcOrd="0" destOrd="0" presId="urn:microsoft.com/office/officeart/2005/8/layout/hProcess6"/>
    <dgm:cxn modelId="{C5040BA6-F0E8-43BB-819B-368D90070BAA}" type="presParOf" srcId="{2C875A8B-B1C5-4124-B201-1C5372DE25A0}" destId="{98E4603F-9BB3-446C-B96E-F5088C911AB2}" srcOrd="1" destOrd="0" presId="urn:microsoft.com/office/officeart/2005/8/layout/hProcess6"/>
    <dgm:cxn modelId="{93C7CBAB-FCAC-45C6-9C4F-C47CD20E655F}" type="presParOf" srcId="{2C875A8B-B1C5-4124-B201-1C5372DE25A0}" destId="{BEA9C6F5-210B-4F97-B7CA-92D3F8A40712}" srcOrd="2" destOrd="0" presId="urn:microsoft.com/office/officeart/2005/8/layout/hProcess6"/>
    <dgm:cxn modelId="{B2B1C580-155C-4E45-8E8E-71FD984F170C}" type="presParOf" srcId="{2C875A8B-B1C5-4124-B201-1C5372DE25A0}" destId="{227ACA35-2212-4A21-9E1D-30342CB4A52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688B1-8DB1-45C3-BAEC-FEC085A2678A}" type="datetimeFigureOut">
              <a:rPr lang="en-IE" smtClean="0"/>
              <a:t>20/02/2018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C5937-E943-49D0-9675-6A0FC48079C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1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>
                <a:solidFill>
                  <a:prstClr val="black"/>
                </a:solidFill>
              </a:rPr>
              <a:pPr/>
              <a:t>1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29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76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5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5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A92FF-BAA2-4F96-8CDC-F76487D117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72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5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5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A92FF-BAA2-4F96-8CDC-F76487D117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367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890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236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203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165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173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445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83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A5D88-BC26-4EFA-A680-927F6A4ACCF4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07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CE3BB-983A-4504-80D3-D2F9F6BDCA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73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CE3BB-983A-4504-80D3-D2F9F6BDCA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26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CE3BB-983A-4504-80D3-D2F9F6BDCA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838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CE3BB-983A-4504-80D3-D2F9F6BDCA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841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lang="en-GB" b="0" baseline="0" dirty="0"/>
          </a:p>
        </p:txBody>
      </p:sp>
    </p:spTree>
    <p:extLst>
      <p:ext uri="{BB962C8B-B14F-4D97-AF65-F5344CB8AC3E}">
        <p14:creationId xmlns:p14="http://schemas.microsoft.com/office/powerpoint/2010/main" val="3647344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805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803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9646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C5937-E943-49D0-9675-6A0FC48079C4}" type="slidenum">
              <a:rPr kumimoji="0" lang="en-I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38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B51F7-C954-4490-BBF5-2995105B09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85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C7D0A1-6FE4-452F-BEA7-116132DBF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3947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B51F7-C954-4490-BBF5-2995105B09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017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7924D-4794-498A-8825-4BF350C03C68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41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C5937-E943-49D0-9675-6A0FC48079C4}" type="slidenum">
              <a:rPr lang="en-IE" smtClean="0">
                <a:solidFill>
                  <a:prstClr val="black"/>
                </a:solidFill>
              </a:rPr>
              <a:pPr/>
              <a:t>43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96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C7D0A1-6FE4-452F-BEA7-116132DBF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000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C7D0A1-6FE4-452F-BEA7-116132DBF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2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229FA7-FC78-408A-8170-B686BA91F5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4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229FA7-FC78-408A-8170-B686BA91F5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25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7"/>
          <p:cNvSpPr txBox="1">
            <a:spLocks noGrp="1" noChangeArrowheads="1"/>
          </p:cNvSpPr>
          <p:nvPr/>
        </p:nvSpPr>
        <p:spPr bwMode="auto">
          <a:xfrm>
            <a:off x="4059181" y="8977133"/>
            <a:ext cx="3105348" cy="47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947" tIns="47474" rIns="94947" bIns="47474" anchor="b"/>
          <a:lstStyle/>
          <a:p>
            <a:pPr marL="0" marR="0" lvl="0" indent="0" algn="r" defTabSz="474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D8E003-7E80-40F7-A83A-7A5FF7CA0EDF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474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28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5367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E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22FF17-0499-4999-9E62-772C373B27B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869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0.jpe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3.png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8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0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1" y="1001714"/>
            <a:ext cx="3582361" cy="3544887"/>
          </a:xfr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830565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79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314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9786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64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97136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5944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00467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7593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1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54245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9306"/>
            <a:ext cx="9144000" cy="28565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81351" y="171682"/>
            <a:ext cx="5432982" cy="5095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08362" y="843558"/>
            <a:ext cx="7571580" cy="396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5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500">
                <a:solidFill>
                  <a:srgbClr val="004D71"/>
                </a:solidFill>
                <a:latin typeface="Calibri" panose="020F0502020204030204" pitchFamily="34" charset="0"/>
              </a:defRPr>
            </a:lvl2pPr>
            <a:lvl3pPr>
              <a:defRPr sz="1350">
                <a:solidFill>
                  <a:srgbClr val="004D71"/>
                </a:solidFill>
                <a:latin typeface="Calibri" panose="020F0502020204030204" pitchFamily="34" charset="0"/>
              </a:defRPr>
            </a:lvl3pPr>
            <a:lvl4pPr>
              <a:defRPr sz="1200">
                <a:solidFill>
                  <a:srgbClr val="004D71"/>
                </a:solidFill>
                <a:latin typeface="Calibri" panose="020F0502020204030204" pitchFamily="34" charset="0"/>
              </a:defRPr>
            </a:lvl4pPr>
            <a:lvl5pPr marL="0" indent="941785">
              <a:defRPr sz="1050">
                <a:solidFill>
                  <a:srgbClr val="004D7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CA" altLang="ko-KR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9972798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3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3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184187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1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025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025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54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7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97136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5944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004677" y="1181726"/>
            <a:ext cx="89280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700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600"/>
              </a:spcBef>
              <a:buFontTx/>
              <a:buNone/>
              <a:defRPr sz="140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3701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7607504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716333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427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2805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8923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688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8038524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6038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09012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81"/>
            <a:ext cx="8229600" cy="4388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20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20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F5FBD-85C8-45F8-8CB9-2E247077E564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fld id="{2F0EA3EE-5407-4CAA-AB1B-B29359F849B0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443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+mj-lt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+mj-lt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1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1000"/>
              </a:spcBef>
              <a:buNone/>
              <a:defRPr sz="1800">
                <a:latin typeface="+mj-lt"/>
              </a:defRPr>
            </a:lvl2pPr>
            <a:lvl3pPr marL="169863" indent="-169863">
              <a:lnSpc>
                <a:spcPct val="104000"/>
              </a:lnSpc>
              <a:spcBef>
                <a:spcPts val="1000"/>
              </a:spcBef>
              <a:defRPr sz="1800">
                <a:latin typeface="+mj-lt"/>
              </a:defRPr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87807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827584" y="1545637"/>
            <a:ext cx="7702550" cy="460418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27584" y="2031690"/>
            <a:ext cx="7704856" cy="5400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5" y="664811"/>
            <a:ext cx="1461093" cy="262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6" y="720393"/>
            <a:ext cx="2682797" cy="226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71" y="396558"/>
            <a:ext cx="9180000" cy="1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609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1600" y="1595983"/>
            <a:ext cx="7188758" cy="740321"/>
          </a:xfrm>
          <a:prstGeom prst="rect">
            <a:avLst/>
          </a:prstGeom>
        </p:spPr>
        <p:txBody>
          <a:bodyPr anchor="t"/>
          <a:lstStyle>
            <a:lvl1pPr algn="ctr">
              <a:defRPr sz="495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80528" y="2166946"/>
            <a:ext cx="4146550" cy="31861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52536" y="2328723"/>
            <a:ext cx="4134385" cy="31767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252536" y="3116941"/>
            <a:ext cx="3111500" cy="2198275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743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9306"/>
            <a:ext cx="9144000" cy="28565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81351" y="171682"/>
            <a:ext cx="5432982" cy="50950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808362" y="843558"/>
            <a:ext cx="7571580" cy="396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5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1500">
                <a:solidFill>
                  <a:srgbClr val="004D71"/>
                </a:solidFill>
                <a:latin typeface="Calibri" panose="020F0502020204030204" pitchFamily="34" charset="0"/>
              </a:defRPr>
            </a:lvl2pPr>
            <a:lvl3pPr>
              <a:defRPr sz="1350">
                <a:solidFill>
                  <a:srgbClr val="004D71"/>
                </a:solidFill>
                <a:latin typeface="Calibri" panose="020F0502020204030204" pitchFamily="34" charset="0"/>
              </a:defRPr>
            </a:lvl3pPr>
            <a:lvl4pPr>
              <a:defRPr sz="1200">
                <a:solidFill>
                  <a:srgbClr val="004D71"/>
                </a:solidFill>
                <a:latin typeface="Calibri" panose="020F0502020204030204" pitchFamily="34" charset="0"/>
              </a:defRPr>
            </a:lvl4pPr>
            <a:lvl5pPr marL="0" indent="941785">
              <a:defRPr sz="1050">
                <a:solidFill>
                  <a:srgbClr val="004D7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CA" altLang="ko-KR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860570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 With heade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59199" y="103546"/>
            <a:ext cx="5432982" cy="65900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86210" y="843558"/>
            <a:ext cx="7571580" cy="39698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50">
                <a:solidFill>
                  <a:srgbClr val="004D71"/>
                </a:solidFill>
                <a:latin typeface="Calibri" panose="020F0502020204030204" pitchFamily="34" charset="0"/>
              </a:defRPr>
            </a:lvl1pPr>
            <a:lvl2pPr>
              <a:defRPr sz="1500">
                <a:solidFill>
                  <a:srgbClr val="004D71"/>
                </a:solidFill>
                <a:latin typeface="Calibri" panose="020F0502020204030204" pitchFamily="34" charset="0"/>
              </a:defRPr>
            </a:lvl2pPr>
            <a:lvl3pPr>
              <a:defRPr sz="1350">
                <a:solidFill>
                  <a:srgbClr val="004D71"/>
                </a:solidFill>
                <a:latin typeface="Calibri" panose="020F0502020204030204" pitchFamily="34" charset="0"/>
              </a:defRPr>
            </a:lvl3pPr>
            <a:lvl4pPr>
              <a:defRPr sz="1200">
                <a:solidFill>
                  <a:srgbClr val="004D71"/>
                </a:solidFill>
                <a:latin typeface="Calibri" panose="020F0502020204030204" pitchFamily="34" charset="0"/>
              </a:defRPr>
            </a:lvl4pPr>
            <a:lvl5pPr marL="0" indent="941785">
              <a:defRPr sz="1050">
                <a:solidFill>
                  <a:srgbClr val="004D7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CA" altLang="ko-KR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685691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Page With Picture and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5981" y="3463219"/>
            <a:ext cx="5482323" cy="350669"/>
          </a:xfrm>
          <a:prstGeom prst="rect">
            <a:avLst/>
          </a:prstGeom>
        </p:spPr>
        <p:txBody>
          <a:bodyPr anchor="t"/>
          <a:lstStyle>
            <a:lvl1pPr algn="l">
              <a:defRPr sz="135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Photo Caption</a:t>
            </a:r>
            <a:endParaRPr lang="en-CA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21904" y="897564"/>
            <a:ext cx="5486400" cy="2546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821905" y="3462849"/>
            <a:ext cx="45719" cy="3506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2081672298"/>
      </p:ext>
    </p:extLst>
  </p:cSld>
  <p:clrMapOvr>
    <a:masterClrMapping/>
  </p:clrMapOvr>
  <p:transition spd="slow">
    <p:push dir="u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411510"/>
            <a:ext cx="9144000" cy="47319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 baseline="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 dirty="0"/>
              <a:t>Click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2212707026"/>
      </p:ext>
    </p:extLst>
  </p:cSld>
  <p:clrMapOvr>
    <a:masterClrMapping/>
  </p:clrMapOvr>
  <p:transition spd="slow">
    <p:push dir="u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hoto Coll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67693" y="631339"/>
            <a:ext cx="4476307" cy="28468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 baseline="0">
                <a:solidFill>
                  <a:schemeClr val="tx2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1338"/>
            <a:ext cx="4486940" cy="1928813"/>
          </a:xfrm>
          <a:prstGeom prst="rect">
            <a:avLst/>
          </a:prstGeom>
        </p:spPr>
        <p:txBody>
          <a:bodyPr lIns="180000" tIns="108000" rIns="180000" bIns="108000"/>
          <a:lstStyle>
            <a:lvl1pPr marL="0" indent="0">
              <a:buNone/>
              <a:defRPr sz="1350" baseline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CA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184298" y="2560150"/>
            <a:ext cx="4302642" cy="1928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67694" y="3478123"/>
            <a:ext cx="2171584" cy="1010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020030" y="3478123"/>
            <a:ext cx="2123971" cy="1010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Click to insert a picture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86941" y="3478123"/>
            <a:ext cx="180753" cy="1010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4486941" y="631339"/>
            <a:ext cx="180753" cy="28468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3546" y="2560150"/>
            <a:ext cx="180753" cy="19288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6839278" y="3478122"/>
            <a:ext cx="180753" cy="10108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0"/>
          </a:p>
        </p:txBody>
      </p:sp>
    </p:spTree>
    <p:extLst>
      <p:ext uri="{BB962C8B-B14F-4D97-AF65-F5344CB8AC3E}">
        <p14:creationId xmlns:p14="http://schemas.microsoft.com/office/powerpoint/2010/main" val="1300413628"/>
      </p:ext>
    </p:extLst>
  </p:cSld>
  <p:clrMapOvr>
    <a:masterClrMapping/>
  </p:clrMapOvr>
  <p:transition spd="slow">
    <p:push dir="u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549943"/>
      </p:ext>
    </p:extLst>
  </p:cSld>
  <p:clrMapOvr>
    <a:masterClrMapping/>
  </p:clrMapOvr>
  <p:transition spd="slow">
    <p:push dir="u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Box 335"/>
          <p:cNvSpPr txBox="1"/>
          <p:nvPr userDrawn="1"/>
        </p:nvSpPr>
        <p:spPr>
          <a:xfrm>
            <a:off x="216426" y="546525"/>
            <a:ext cx="172819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This is</a:t>
            </a:r>
            <a:r>
              <a:rPr lang="en-CA" sz="900" baseline="0" dirty="0"/>
              <a:t> the sample</a:t>
            </a:r>
            <a:br>
              <a:rPr lang="en-CA" sz="900" baseline="0" dirty="0"/>
            </a:br>
            <a:r>
              <a:rPr lang="en-CA" sz="900" baseline="0" dirty="0"/>
              <a:t>icon page.</a:t>
            </a:r>
          </a:p>
          <a:p>
            <a:endParaRPr lang="en-CA" sz="900" dirty="0"/>
          </a:p>
          <a:p>
            <a:r>
              <a:rPr lang="en-CA" sz="900" dirty="0"/>
              <a:t>It features a </a:t>
            </a:r>
            <a:r>
              <a:rPr lang="en-CA" sz="900" baseline="0" dirty="0"/>
              <a:t/>
            </a:r>
            <a:br>
              <a:rPr lang="en-CA" sz="900" baseline="0" dirty="0"/>
            </a:br>
            <a:r>
              <a:rPr lang="en-CA" sz="900" baseline="0" dirty="0"/>
              <a:t>selection of symbols</a:t>
            </a:r>
            <a:br>
              <a:rPr lang="en-CA" sz="900" baseline="0" dirty="0"/>
            </a:br>
            <a:r>
              <a:rPr lang="en-CA" sz="900" baseline="0" dirty="0"/>
              <a:t>for use in your presentation.</a:t>
            </a:r>
          </a:p>
          <a:p>
            <a:endParaRPr lang="en-CA" sz="900" baseline="0" dirty="0"/>
          </a:p>
          <a:p>
            <a:r>
              <a:rPr lang="en-CA" sz="900" baseline="0" dirty="0"/>
              <a:t>To use a particular symbol, simply go to the </a:t>
            </a:r>
            <a:r>
              <a:rPr lang="en-CA" sz="900" b="1" baseline="0" dirty="0"/>
              <a:t>(1) View </a:t>
            </a:r>
            <a:r>
              <a:rPr lang="en-CA" sz="900" baseline="0" dirty="0"/>
              <a:t>Tab and select </a:t>
            </a:r>
            <a:r>
              <a:rPr lang="en-CA" sz="900" b="1" baseline="0" dirty="0"/>
              <a:t>Slide Master (2)</a:t>
            </a:r>
            <a:r>
              <a:rPr lang="en-CA" sz="900" baseline="0" dirty="0"/>
              <a:t>. Navigate to the last layout and select the icon(s) you would like to use. Copy them, return to </a:t>
            </a:r>
            <a:r>
              <a:rPr lang="en-CA" sz="900" b="1" baseline="0" dirty="0"/>
              <a:t>(3) Normal</a:t>
            </a:r>
            <a:r>
              <a:rPr lang="en-CA" sz="900" baseline="0" dirty="0"/>
              <a:t> view and paste them on the correct slide. Change the colour by choosing a new shape fill if you wish.</a:t>
            </a:r>
            <a:endParaRPr lang="en-CA" sz="900" dirty="0"/>
          </a:p>
        </p:txBody>
      </p:sp>
      <p:pic>
        <p:nvPicPr>
          <p:cNvPr id="337" name="Picture 3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817796"/>
            <a:ext cx="7455283" cy="843006"/>
          </a:xfrm>
          <a:prstGeom prst="rect">
            <a:avLst/>
          </a:prstGeom>
        </p:spPr>
      </p:pic>
      <p:grpSp>
        <p:nvGrpSpPr>
          <p:cNvPr id="338" name="Group 337"/>
          <p:cNvGrpSpPr/>
          <p:nvPr userDrawn="1"/>
        </p:nvGrpSpPr>
        <p:grpSpPr>
          <a:xfrm>
            <a:off x="5351682" y="3832061"/>
            <a:ext cx="407963" cy="320663"/>
            <a:chOff x="5159011" y="3985346"/>
            <a:chExt cx="407963" cy="427551"/>
          </a:xfrm>
        </p:grpSpPr>
        <p:sp>
          <p:nvSpPr>
            <p:cNvPr id="339" name="Oval 338"/>
            <p:cNvSpPr/>
            <p:nvPr userDrawn="1"/>
          </p:nvSpPr>
          <p:spPr>
            <a:xfrm>
              <a:off x="5159011" y="3985346"/>
              <a:ext cx="407963" cy="407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40" name="TextBox 339"/>
            <p:cNvSpPr txBox="1"/>
            <p:nvPr userDrawn="1"/>
          </p:nvSpPr>
          <p:spPr>
            <a:xfrm>
              <a:off x="5209534" y="4012787"/>
              <a:ext cx="243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b="1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341" name="Group 340"/>
          <p:cNvGrpSpPr/>
          <p:nvPr userDrawn="1"/>
        </p:nvGrpSpPr>
        <p:grpSpPr>
          <a:xfrm>
            <a:off x="2449628" y="4077965"/>
            <a:ext cx="407963" cy="320663"/>
            <a:chOff x="5159011" y="3985346"/>
            <a:chExt cx="407963" cy="427551"/>
          </a:xfrm>
        </p:grpSpPr>
        <p:sp>
          <p:nvSpPr>
            <p:cNvPr id="342" name="Oval 341"/>
            <p:cNvSpPr/>
            <p:nvPr userDrawn="1"/>
          </p:nvSpPr>
          <p:spPr>
            <a:xfrm>
              <a:off x="5159011" y="3985346"/>
              <a:ext cx="407963" cy="407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43" name="TextBox 342"/>
            <p:cNvSpPr txBox="1"/>
            <p:nvPr userDrawn="1"/>
          </p:nvSpPr>
          <p:spPr>
            <a:xfrm>
              <a:off x="5209534" y="4012787"/>
              <a:ext cx="243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b="1" dirty="0">
                  <a:solidFill>
                    <a:schemeClr val="bg2"/>
                  </a:solidFill>
                </a:rPr>
                <a:t>2</a:t>
              </a:r>
            </a:p>
          </p:txBody>
        </p:sp>
      </p:grpSp>
      <p:grpSp>
        <p:nvGrpSpPr>
          <p:cNvPr id="344" name="Group 343"/>
          <p:cNvGrpSpPr/>
          <p:nvPr userDrawn="1"/>
        </p:nvGrpSpPr>
        <p:grpSpPr>
          <a:xfrm>
            <a:off x="373173" y="4366354"/>
            <a:ext cx="407963" cy="320663"/>
            <a:chOff x="5159011" y="3985346"/>
            <a:chExt cx="407963" cy="427551"/>
          </a:xfrm>
        </p:grpSpPr>
        <p:sp>
          <p:nvSpPr>
            <p:cNvPr id="345" name="Oval 344"/>
            <p:cNvSpPr/>
            <p:nvPr userDrawn="1"/>
          </p:nvSpPr>
          <p:spPr>
            <a:xfrm>
              <a:off x="5159011" y="3985346"/>
              <a:ext cx="407963" cy="4079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0"/>
            </a:p>
          </p:txBody>
        </p:sp>
        <p:sp>
          <p:nvSpPr>
            <p:cNvPr id="346" name="TextBox 345"/>
            <p:cNvSpPr txBox="1"/>
            <p:nvPr userDrawn="1"/>
          </p:nvSpPr>
          <p:spPr>
            <a:xfrm>
              <a:off x="5209534" y="4012787"/>
              <a:ext cx="243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50" b="1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sp>
        <p:nvSpPr>
          <p:cNvPr id="14" name="Freeform 5"/>
          <p:cNvSpPr>
            <a:spLocks/>
          </p:cNvSpPr>
          <p:nvPr userDrawn="1"/>
        </p:nvSpPr>
        <p:spPr bwMode="auto">
          <a:xfrm>
            <a:off x="4824413" y="490538"/>
            <a:ext cx="331788" cy="222647"/>
          </a:xfrm>
          <a:custGeom>
            <a:avLst/>
            <a:gdLst>
              <a:gd name="T0" fmla="*/ 43 w 86"/>
              <a:gd name="T1" fmla="*/ 77 h 77"/>
              <a:gd name="T2" fmla="*/ 0 w 86"/>
              <a:gd name="T3" fmla="*/ 24 h 77"/>
              <a:gd name="T4" fmla="*/ 24 w 86"/>
              <a:gd name="T5" fmla="*/ 0 h 77"/>
              <a:gd name="T6" fmla="*/ 43 w 86"/>
              <a:gd name="T7" fmla="*/ 11 h 77"/>
              <a:gd name="T8" fmla="*/ 62 w 86"/>
              <a:gd name="T9" fmla="*/ 0 h 77"/>
              <a:gd name="T10" fmla="*/ 86 w 86"/>
              <a:gd name="T11" fmla="*/ 24 h 77"/>
              <a:gd name="T12" fmla="*/ 43 w 86"/>
              <a:gd name="T13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77">
                <a:moveTo>
                  <a:pt x="43" y="77"/>
                </a:moveTo>
                <a:cubicBezTo>
                  <a:pt x="33" y="57"/>
                  <a:pt x="0" y="50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2" y="0"/>
                  <a:pt x="39" y="5"/>
                  <a:pt x="43" y="11"/>
                </a:cubicBezTo>
                <a:cubicBezTo>
                  <a:pt x="47" y="5"/>
                  <a:pt x="54" y="0"/>
                  <a:pt x="62" y="0"/>
                </a:cubicBezTo>
                <a:cubicBezTo>
                  <a:pt x="75" y="0"/>
                  <a:pt x="86" y="11"/>
                  <a:pt x="86" y="24"/>
                </a:cubicBezTo>
                <a:cubicBezTo>
                  <a:pt x="86" y="50"/>
                  <a:pt x="53" y="57"/>
                  <a:pt x="4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6303964" y="1884760"/>
            <a:ext cx="277813" cy="271463"/>
            <a:chOff x="6303963" y="2513013"/>
            <a:chExt cx="277813" cy="361950"/>
          </a:xfrm>
        </p:grpSpPr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6303963" y="2620963"/>
              <a:ext cx="277813" cy="254000"/>
            </a:xfrm>
            <a:custGeom>
              <a:avLst/>
              <a:gdLst>
                <a:gd name="T0" fmla="*/ 71 w 72"/>
                <a:gd name="T1" fmla="*/ 43 h 66"/>
                <a:gd name="T2" fmla="*/ 57 w 72"/>
                <a:gd name="T3" fmla="*/ 15 h 66"/>
                <a:gd name="T4" fmla="*/ 44 w 72"/>
                <a:gd name="T5" fmla="*/ 3 h 66"/>
                <a:gd name="T6" fmla="*/ 40 w 72"/>
                <a:gd name="T7" fmla="*/ 1 h 66"/>
                <a:gd name="T8" fmla="*/ 36 w 72"/>
                <a:gd name="T9" fmla="*/ 1 h 66"/>
                <a:gd name="T10" fmla="*/ 32 w 72"/>
                <a:gd name="T11" fmla="*/ 1 h 66"/>
                <a:gd name="T12" fmla="*/ 27 w 72"/>
                <a:gd name="T13" fmla="*/ 4 h 66"/>
                <a:gd name="T14" fmla="*/ 4 w 72"/>
                <a:gd name="T15" fmla="*/ 33 h 66"/>
                <a:gd name="T16" fmla="*/ 1 w 72"/>
                <a:gd name="T17" fmla="*/ 50 h 66"/>
                <a:gd name="T18" fmla="*/ 13 w 72"/>
                <a:gd name="T19" fmla="*/ 63 h 66"/>
                <a:gd name="T20" fmla="*/ 59 w 72"/>
                <a:gd name="T21" fmla="*/ 63 h 66"/>
                <a:gd name="T22" fmla="*/ 71 w 72"/>
                <a:gd name="T23" fmla="*/ 51 h 66"/>
                <a:gd name="T24" fmla="*/ 71 w 72"/>
                <a:gd name="T25" fmla="*/ 43 h 66"/>
                <a:gd name="T26" fmla="*/ 38 w 72"/>
                <a:gd name="T27" fmla="*/ 48 h 66"/>
                <a:gd name="T28" fmla="*/ 38 w 72"/>
                <a:gd name="T29" fmla="*/ 53 h 66"/>
                <a:gd name="T30" fmla="*/ 34 w 72"/>
                <a:gd name="T31" fmla="*/ 53 h 66"/>
                <a:gd name="T32" fmla="*/ 34 w 72"/>
                <a:gd name="T33" fmla="*/ 48 h 66"/>
                <a:gd name="T34" fmla="*/ 25 w 72"/>
                <a:gd name="T35" fmla="*/ 46 h 66"/>
                <a:gd name="T36" fmla="*/ 27 w 72"/>
                <a:gd name="T37" fmla="*/ 41 h 66"/>
                <a:gd name="T38" fmla="*/ 35 w 72"/>
                <a:gd name="T39" fmla="*/ 43 h 66"/>
                <a:gd name="T40" fmla="*/ 40 w 72"/>
                <a:gd name="T41" fmla="*/ 40 h 66"/>
                <a:gd name="T42" fmla="*/ 34 w 72"/>
                <a:gd name="T43" fmla="*/ 35 h 66"/>
                <a:gd name="T44" fmla="*/ 26 w 72"/>
                <a:gd name="T45" fmla="*/ 27 h 66"/>
                <a:gd name="T46" fmla="*/ 34 w 72"/>
                <a:gd name="T47" fmla="*/ 18 h 66"/>
                <a:gd name="T48" fmla="*/ 34 w 72"/>
                <a:gd name="T49" fmla="*/ 13 h 66"/>
                <a:gd name="T50" fmla="*/ 39 w 72"/>
                <a:gd name="T51" fmla="*/ 13 h 66"/>
                <a:gd name="T52" fmla="*/ 39 w 72"/>
                <a:gd name="T53" fmla="*/ 18 h 66"/>
                <a:gd name="T54" fmla="*/ 46 w 72"/>
                <a:gd name="T55" fmla="*/ 19 h 66"/>
                <a:gd name="T56" fmla="*/ 44 w 72"/>
                <a:gd name="T57" fmla="*/ 25 h 66"/>
                <a:gd name="T58" fmla="*/ 37 w 72"/>
                <a:gd name="T59" fmla="*/ 23 h 66"/>
                <a:gd name="T60" fmla="*/ 33 w 72"/>
                <a:gd name="T61" fmla="*/ 26 h 66"/>
                <a:gd name="T62" fmla="*/ 39 w 72"/>
                <a:gd name="T63" fmla="*/ 30 h 66"/>
                <a:gd name="T64" fmla="*/ 47 w 72"/>
                <a:gd name="T65" fmla="*/ 39 h 66"/>
                <a:gd name="T66" fmla="*/ 38 w 72"/>
                <a:gd name="T67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66">
                  <a:moveTo>
                    <a:pt x="71" y="43"/>
                  </a:moveTo>
                  <a:cubicBezTo>
                    <a:pt x="70" y="32"/>
                    <a:pt x="64" y="23"/>
                    <a:pt x="57" y="15"/>
                  </a:cubicBezTo>
                  <a:cubicBezTo>
                    <a:pt x="53" y="11"/>
                    <a:pt x="49" y="7"/>
                    <a:pt x="44" y="3"/>
                  </a:cubicBezTo>
                  <a:cubicBezTo>
                    <a:pt x="43" y="2"/>
                    <a:pt x="42" y="2"/>
                    <a:pt x="40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2" y="1"/>
                    <a:pt x="32" y="1"/>
                  </a:cubicBezTo>
                  <a:cubicBezTo>
                    <a:pt x="30" y="2"/>
                    <a:pt x="28" y="3"/>
                    <a:pt x="27" y="4"/>
                  </a:cubicBezTo>
                  <a:cubicBezTo>
                    <a:pt x="17" y="12"/>
                    <a:pt x="9" y="22"/>
                    <a:pt x="4" y="33"/>
                  </a:cubicBezTo>
                  <a:cubicBezTo>
                    <a:pt x="1" y="39"/>
                    <a:pt x="0" y="44"/>
                    <a:pt x="1" y="50"/>
                  </a:cubicBezTo>
                  <a:cubicBezTo>
                    <a:pt x="2" y="56"/>
                    <a:pt x="6" y="62"/>
                    <a:pt x="13" y="63"/>
                  </a:cubicBezTo>
                  <a:cubicBezTo>
                    <a:pt x="28" y="66"/>
                    <a:pt x="44" y="66"/>
                    <a:pt x="59" y="63"/>
                  </a:cubicBezTo>
                  <a:cubicBezTo>
                    <a:pt x="66" y="62"/>
                    <a:pt x="70" y="58"/>
                    <a:pt x="71" y="51"/>
                  </a:cubicBezTo>
                  <a:cubicBezTo>
                    <a:pt x="72" y="48"/>
                    <a:pt x="72" y="46"/>
                    <a:pt x="71" y="43"/>
                  </a:cubicBezTo>
                  <a:close/>
                  <a:moveTo>
                    <a:pt x="38" y="48"/>
                  </a:moveTo>
                  <a:cubicBezTo>
                    <a:pt x="38" y="53"/>
                    <a:pt x="38" y="53"/>
                    <a:pt x="38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27" y="47"/>
                    <a:pt x="25" y="4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9" y="42"/>
                    <a:pt x="32" y="43"/>
                    <a:pt x="35" y="43"/>
                  </a:cubicBezTo>
                  <a:cubicBezTo>
                    <a:pt x="38" y="43"/>
                    <a:pt x="40" y="42"/>
                    <a:pt x="40" y="40"/>
                  </a:cubicBezTo>
                  <a:cubicBezTo>
                    <a:pt x="40" y="38"/>
                    <a:pt x="38" y="37"/>
                    <a:pt x="34" y="35"/>
                  </a:cubicBezTo>
                  <a:cubicBezTo>
                    <a:pt x="29" y="34"/>
                    <a:pt x="26" y="31"/>
                    <a:pt x="26" y="27"/>
                  </a:cubicBezTo>
                  <a:cubicBezTo>
                    <a:pt x="26" y="22"/>
                    <a:pt x="29" y="19"/>
                    <a:pt x="34" y="18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8"/>
                    <a:pt x="44" y="18"/>
                    <a:pt x="46" y="19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3" y="24"/>
                    <a:pt x="41" y="23"/>
                    <a:pt x="37" y="23"/>
                  </a:cubicBezTo>
                  <a:cubicBezTo>
                    <a:pt x="34" y="23"/>
                    <a:pt x="33" y="24"/>
                    <a:pt x="33" y="26"/>
                  </a:cubicBezTo>
                  <a:cubicBezTo>
                    <a:pt x="33" y="27"/>
                    <a:pt x="35" y="28"/>
                    <a:pt x="39" y="30"/>
                  </a:cubicBezTo>
                  <a:cubicBezTo>
                    <a:pt x="45" y="32"/>
                    <a:pt x="47" y="35"/>
                    <a:pt x="47" y="39"/>
                  </a:cubicBezTo>
                  <a:cubicBezTo>
                    <a:pt x="47" y="43"/>
                    <a:pt x="44" y="47"/>
                    <a:pt x="38" y="4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6372225" y="2513013"/>
              <a:ext cx="142875" cy="107950"/>
            </a:xfrm>
            <a:custGeom>
              <a:avLst/>
              <a:gdLst>
                <a:gd name="T0" fmla="*/ 11 w 37"/>
                <a:gd name="T1" fmla="*/ 27 h 28"/>
                <a:gd name="T2" fmla="*/ 15 w 37"/>
                <a:gd name="T3" fmla="*/ 26 h 28"/>
                <a:gd name="T4" fmla="*/ 23 w 37"/>
                <a:gd name="T5" fmla="*/ 22 h 28"/>
                <a:gd name="T6" fmla="*/ 22 w 37"/>
                <a:gd name="T7" fmla="*/ 26 h 28"/>
                <a:gd name="T8" fmla="*/ 27 w 37"/>
                <a:gd name="T9" fmla="*/ 25 h 28"/>
                <a:gd name="T10" fmla="*/ 34 w 37"/>
                <a:gd name="T11" fmla="*/ 18 h 28"/>
                <a:gd name="T12" fmla="*/ 32 w 37"/>
                <a:gd name="T13" fmla="*/ 8 h 28"/>
                <a:gd name="T14" fmla="*/ 29 w 37"/>
                <a:gd name="T15" fmla="*/ 12 h 28"/>
                <a:gd name="T16" fmla="*/ 31 w 37"/>
                <a:gd name="T17" fmla="*/ 5 h 28"/>
                <a:gd name="T18" fmla="*/ 30 w 37"/>
                <a:gd name="T19" fmla="*/ 3 h 28"/>
                <a:gd name="T20" fmla="*/ 9 w 37"/>
                <a:gd name="T21" fmla="*/ 3 h 28"/>
                <a:gd name="T22" fmla="*/ 8 w 37"/>
                <a:gd name="T23" fmla="*/ 6 h 28"/>
                <a:gd name="T24" fmla="*/ 11 w 37"/>
                <a:gd name="T25" fmla="*/ 14 h 28"/>
                <a:gd name="T26" fmla="*/ 10 w 37"/>
                <a:gd name="T27" fmla="*/ 14 h 28"/>
                <a:gd name="T28" fmla="*/ 7 w 37"/>
                <a:gd name="T29" fmla="*/ 7 h 28"/>
                <a:gd name="T30" fmla="*/ 1 w 37"/>
                <a:gd name="T31" fmla="*/ 12 h 28"/>
                <a:gd name="T32" fmla="*/ 1 w 37"/>
                <a:gd name="T33" fmla="*/ 16 h 28"/>
                <a:gd name="T34" fmla="*/ 11 w 37"/>
                <a:gd name="T3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28">
                  <a:moveTo>
                    <a:pt x="11" y="27"/>
                  </a:moveTo>
                  <a:cubicBezTo>
                    <a:pt x="12" y="27"/>
                    <a:pt x="14" y="26"/>
                    <a:pt x="15" y="26"/>
                  </a:cubicBezTo>
                  <a:cubicBezTo>
                    <a:pt x="18" y="26"/>
                    <a:pt x="22" y="26"/>
                    <a:pt x="23" y="22"/>
                  </a:cubicBezTo>
                  <a:cubicBezTo>
                    <a:pt x="23" y="24"/>
                    <a:pt x="23" y="25"/>
                    <a:pt x="22" y="26"/>
                  </a:cubicBezTo>
                  <a:cubicBezTo>
                    <a:pt x="24" y="28"/>
                    <a:pt x="26" y="27"/>
                    <a:pt x="27" y="25"/>
                  </a:cubicBezTo>
                  <a:cubicBezTo>
                    <a:pt x="29" y="23"/>
                    <a:pt x="32" y="20"/>
                    <a:pt x="34" y="18"/>
                  </a:cubicBezTo>
                  <a:cubicBezTo>
                    <a:pt x="37" y="14"/>
                    <a:pt x="36" y="11"/>
                    <a:pt x="32" y="8"/>
                  </a:cubicBezTo>
                  <a:cubicBezTo>
                    <a:pt x="31" y="9"/>
                    <a:pt x="30" y="11"/>
                    <a:pt x="29" y="12"/>
                  </a:cubicBezTo>
                  <a:cubicBezTo>
                    <a:pt x="29" y="9"/>
                    <a:pt x="30" y="7"/>
                    <a:pt x="31" y="5"/>
                  </a:cubicBezTo>
                  <a:cubicBezTo>
                    <a:pt x="31" y="5"/>
                    <a:pt x="31" y="3"/>
                    <a:pt x="30" y="3"/>
                  </a:cubicBezTo>
                  <a:cubicBezTo>
                    <a:pt x="23" y="0"/>
                    <a:pt x="16" y="0"/>
                    <a:pt x="9" y="3"/>
                  </a:cubicBezTo>
                  <a:cubicBezTo>
                    <a:pt x="9" y="3"/>
                    <a:pt x="8" y="5"/>
                    <a:pt x="8" y="6"/>
                  </a:cubicBezTo>
                  <a:cubicBezTo>
                    <a:pt x="9" y="9"/>
                    <a:pt x="10" y="11"/>
                    <a:pt x="11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2"/>
                    <a:pt x="8" y="10"/>
                    <a:pt x="7" y="7"/>
                  </a:cubicBezTo>
                  <a:cubicBezTo>
                    <a:pt x="5" y="9"/>
                    <a:pt x="3" y="10"/>
                    <a:pt x="1" y="12"/>
                  </a:cubicBezTo>
                  <a:cubicBezTo>
                    <a:pt x="0" y="13"/>
                    <a:pt x="0" y="15"/>
                    <a:pt x="1" y="16"/>
                  </a:cubicBezTo>
                  <a:cubicBezTo>
                    <a:pt x="4" y="20"/>
                    <a:pt x="8" y="24"/>
                    <a:pt x="11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8" name="Freeform 8"/>
          <p:cNvSpPr>
            <a:spLocks/>
          </p:cNvSpPr>
          <p:nvPr userDrawn="1"/>
        </p:nvSpPr>
        <p:spPr bwMode="auto">
          <a:xfrm>
            <a:off x="5357813" y="2212182"/>
            <a:ext cx="146050" cy="30956"/>
          </a:xfrm>
          <a:custGeom>
            <a:avLst/>
            <a:gdLst>
              <a:gd name="T0" fmla="*/ 2 w 38"/>
              <a:gd name="T1" fmla="*/ 6 h 11"/>
              <a:gd name="T2" fmla="*/ 18 w 38"/>
              <a:gd name="T3" fmla="*/ 0 h 11"/>
              <a:gd name="T4" fmla="*/ 35 w 38"/>
              <a:gd name="T5" fmla="*/ 5 h 11"/>
              <a:gd name="T6" fmla="*/ 38 w 38"/>
              <a:gd name="T7" fmla="*/ 8 h 11"/>
              <a:gd name="T8" fmla="*/ 36 w 38"/>
              <a:gd name="T9" fmla="*/ 11 h 11"/>
              <a:gd name="T10" fmla="*/ 31 w 38"/>
              <a:gd name="T11" fmla="*/ 11 h 11"/>
              <a:gd name="T12" fmla="*/ 18 w 38"/>
              <a:gd name="T13" fmla="*/ 7 h 11"/>
              <a:gd name="T14" fmla="*/ 8 w 38"/>
              <a:gd name="T15" fmla="*/ 11 h 11"/>
              <a:gd name="T16" fmla="*/ 3 w 38"/>
              <a:gd name="T17" fmla="*/ 11 h 11"/>
              <a:gd name="T18" fmla="*/ 0 w 38"/>
              <a:gd name="T19" fmla="*/ 9 h 11"/>
              <a:gd name="T20" fmla="*/ 2 w 38"/>
              <a:gd name="T21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" h="11">
                <a:moveTo>
                  <a:pt x="2" y="6"/>
                </a:moveTo>
                <a:cubicBezTo>
                  <a:pt x="6" y="3"/>
                  <a:pt x="12" y="0"/>
                  <a:pt x="18" y="0"/>
                </a:cubicBezTo>
                <a:cubicBezTo>
                  <a:pt x="24" y="0"/>
                  <a:pt x="30" y="1"/>
                  <a:pt x="35" y="5"/>
                </a:cubicBezTo>
                <a:cubicBezTo>
                  <a:pt x="36" y="6"/>
                  <a:pt x="37" y="7"/>
                  <a:pt x="38" y="8"/>
                </a:cubicBezTo>
                <a:cubicBezTo>
                  <a:pt x="36" y="11"/>
                  <a:pt x="36" y="11"/>
                  <a:pt x="36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7" y="8"/>
                  <a:pt x="23" y="7"/>
                  <a:pt x="18" y="7"/>
                </a:cubicBezTo>
                <a:cubicBezTo>
                  <a:pt x="14" y="7"/>
                  <a:pt x="10" y="9"/>
                  <a:pt x="8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9"/>
                  <a:pt x="0" y="9"/>
                  <a:pt x="0" y="9"/>
                </a:cubicBezTo>
                <a:cubicBezTo>
                  <a:pt x="1" y="8"/>
                  <a:pt x="2" y="7"/>
                  <a:pt x="2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9" name="Freeform 9"/>
          <p:cNvSpPr>
            <a:spLocks/>
          </p:cNvSpPr>
          <p:nvPr userDrawn="1"/>
        </p:nvSpPr>
        <p:spPr bwMode="auto">
          <a:xfrm>
            <a:off x="5299075" y="2344341"/>
            <a:ext cx="266700" cy="86916"/>
          </a:xfrm>
          <a:custGeom>
            <a:avLst/>
            <a:gdLst>
              <a:gd name="T0" fmla="*/ 69 w 69"/>
              <a:gd name="T1" fmla="*/ 24 h 30"/>
              <a:gd name="T2" fmla="*/ 64 w 69"/>
              <a:gd name="T3" fmla="*/ 30 h 30"/>
              <a:gd name="T4" fmla="*/ 5 w 69"/>
              <a:gd name="T5" fmla="*/ 30 h 30"/>
              <a:gd name="T6" fmla="*/ 0 w 69"/>
              <a:gd name="T7" fmla="*/ 24 h 30"/>
              <a:gd name="T8" fmla="*/ 0 w 69"/>
              <a:gd name="T9" fmla="*/ 0 h 30"/>
              <a:gd name="T10" fmla="*/ 26 w 69"/>
              <a:gd name="T11" fmla="*/ 0 h 30"/>
              <a:gd name="T12" fmla="*/ 26 w 69"/>
              <a:gd name="T13" fmla="*/ 3 h 30"/>
              <a:gd name="T14" fmla="*/ 31 w 69"/>
              <a:gd name="T15" fmla="*/ 3 h 30"/>
              <a:gd name="T16" fmla="*/ 31 w 69"/>
              <a:gd name="T17" fmla="*/ 10 h 30"/>
              <a:gd name="T18" fmla="*/ 38 w 69"/>
              <a:gd name="T19" fmla="*/ 10 h 30"/>
              <a:gd name="T20" fmla="*/ 38 w 69"/>
              <a:gd name="T21" fmla="*/ 3 h 30"/>
              <a:gd name="T22" fmla="*/ 43 w 69"/>
              <a:gd name="T23" fmla="*/ 3 h 30"/>
              <a:gd name="T24" fmla="*/ 43 w 69"/>
              <a:gd name="T25" fmla="*/ 0 h 30"/>
              <a:gd name="T26" fmla="*/ 69 w 69"/>
              <a:gd name="T27" fmla="*/ 0 h 30"/>
              <a:gd name="T28" fmla="*/ 69 w 69"/>
              <a:gd name="T29" fmla="*/ 0 h 30"/>
              <a:gd name="T30" fmla="*/ 69 w 69"/>
              <a:gd name="T31" fmla="*/ 24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9" h="30">
                <a:moveTo>
                  <a:pt x="69" y="24"/>
                </a:moveTo>
                <a:cubicBezTo>
                  <a:pt x="69" y="27"/>
                  <a:pt x="67" y="30"/>
                  <a:pt x="64" y="30"/>
                </a:cubicBezTo>
                <a:cubicBezTo>
                  <a:pt x="5" y="30"/>
                  <a:pt x="5" y="30"/>
                  <a:pt x="5" y="30"/>
                </a:cubicBezTo>
                <a:cubicBezTo>
                  <a:pt x="2" y="30"/>
                  <a:pt x="0" y="27"/>
                  <a:pt x="0" y="24"/>
                </a:cubicBezTo>
                <a:cubicBezTo>
                  <a:pt x="0" y="0"/>
                  <a:pt x="0" y="0"/>
                  <a:pt x="0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10"/>
                  <a:pt x="31" y="10"/>
                  <a:pt x="31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8" y="3"/>
                  <a:pt x="38" y="3"/>
                  <a:pt x="38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0"/>
                  <a:pt x="43" y="0"/>
                  <a:pt x="43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9" y="0"/>
                  <a:pt x="69" y="0"/>
                </a:cubicBezTo>
                <a:lnTo>
                  <a:pt x="69" y="2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0" name="Freeform 10"/>
          <p:cNvSpPr>
            <a:spLocks/>
          </p:cNvSpPr>
          <p:nvPr userDrawn="1"/>
        </p:nvSpPr>
        <p:spPr bwMode="auto">
          <a:xfrm>
            <a:off x="5272088" y="2249092"/>
            <a:ext cx="317500" cy="78581"/>
          </a:xfrm>
          <a:custGeom>
            <a:avLst/>
            <a:gdLst>
              <a:gd name="T0" fmla="*/ 76 w 82"/>
              <a:gd name="T1" fmla="*/ 27 h 27"/>
              <a:gd name="T2" fmla="*/ 6 w 82"/>
              <a:gd name="T3" fmla="*/ 27 h 27"/>
              <a:gd name="T4" fmla="*/ 0 w 82"/>
              <a:gd name="T5" fmla="*/ 21 h 27"/>
              <a:gd name="T6" fmla="*/ 0 w 82"/>
              <a:gd name="T7" fmla="*/ 6 h 27"/>
              <a:gd name="T8" fmla="*/ 6 w 82"/>
              <a:gd name="T9" fmla="*/ 0 h 27"/>
              <a:gd name="T10" fmla="*/ 76 w 82"/>
              <a:gd name="T11" fmla="*/ 0 h 27"/>
              <a:gd name="T12" fmla="*/ 82 w 82"/>
              <a:gd name="T13" fmla="*/ 6 h 27"/>
              <a:gd name="T14" fmla="*/ 82 w 82"/>
              <a:gd name="T15" fmla="*/ 21 h 27"/>
              <a:gd name="T16" fmla="*/ 76 w 82"/>
              <a:gd name="T1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2" h="27">
                <a:moveTo>
                  <a:pt x="76" y="27"/>
                </a:moveTo>
                <a:cubicBezTo>
                  <a:pt x="6" y="27"/>
                  <a:pt x="6" y="27"/>
                  <a:pt x="6" y="27"/>
                </a:cubicBezTo>
                <a:cubicBezTo>
                  <a:pt x="3" y="27"/>
                  <a:pt x="0" y="24"/>
                  <a:pt x="0" y="21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9" y="0"/>
                  <a:pt x="82" y="3"/>
                  <a:pt x="82" y="6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4"/>
                  <a:pt x="79" y="27"/>
                  <a:pt x="76" y="2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1" name="Freeform 11"/>
          <p:cNvSpPr>
            <a:spLocks noEditPoints="1"/>
          </p:cNvSpPr>
          <p:nvPr userDrawn="1"/>
        </p:nvSpPr>
        <p:spPr bwMode="auto">
          <a:xfrm>
            <a:off x="5241925" y="554831"/>
            <a:ext cx="323850" cy="242888"/>
          </a:xfrm>
          <a:custGeom>
            <a:avLst/>
            <a:gdLst>
              <a:gd name="T0" fmla="*/ 84 w 84"/>
              <a:gd name="T1" fmla="*/ 43 h 84"/>
              <a:gd name="T2" fmla="*/ 82 w 84"/>
              <a:gd name="T3" fmla="*/ 38 h 84"/>
              <a:gd name="T4" fmla="*/ 82 w 84"/>
              <a:gd name="T5" fmla="*/ 34 h 84"/>
              <a:gd name="T6" fmla="*/ 81 w 84"/>
              <a:gd name="T7" fmla="*/ 29 h 84"/>
              <a:gd name="T8" fmla="*/ 74 w 84"/>
              <a:gd name="T9" fmla="*/ 28 h 84"/>
              <a:gd name="T10" fmla="*/ 78 w 84"/>
              <a:gd name="T11" fmla="*/ 20 h 84"/>
              <a:gd name="T12" fmla="*/ 69 w 84"/>
              <a:gd name="T13" fmla="*/ 19 h 84"/>
              <a:gd name="T14" fmla="*/ 71 w 84"/>
              <a:gd name="T15" fmla="*/ 12 h 84"/>
              <a:gd name="T16" fmla="*/ 66 w 84"/>
              <a:gd name="T17" fmla="*/ 9 h 84"/>
              <a:gd name="T18" fmla="*/ 63 w 84"/>
              <a:gd name="T19" fmla="*/ 7 h 84"/>
              <a:gd name="T20" fmla="*/ 59 w 84"/>
              <a:gd name="T21" fmla="*/ 4 h 84"/>
              <a:gd name="T22" fmla="*/ 53 w 84"/>
              <a:gd name="T23" fmla="*/ 9 h 84"/>
              <a:gd name="T24" fmla="*/ 50 w 84"/>
              <a:gd name="T25" fmla="*/ 1 h 84"/>
              <a:gd name="T26" fmla="*/ 46 w 84"/>
              <a:gd name="T27" fmla="*/ 7 h 84"/>
              <a:gd name="T28" fmla="*/ 40 w 84"/>
              <a:gd name="T29" fmla="*/ 0 h 84"/>
              <a:gd name="T30" fmla="*/ 36 w 84"/>
              <a:gd name="T31" fmla="*/ 8 h 84"/>
              <a:gd name="T32" fmla="*/ 31 w 84"/>
              <a:gd name="T33" fmla="*/ 2 h 84"/>
              <a:gd name="T34" fmla="*/ 26 w 84"/>
              <a:gd name="T35" fmla="*/ 5 h 84"/>
              <a:gd name="T36" fmla="*/ 23 w 84"/>
              <a:gd name="T37" fmla="*/ 7 h 84"/>
              <a:gd name="T38" fmla="*/ 17 w 84"/>
              <a:gd name="T39" fmla="*/ 9 h 84"/>
              <a:gd name="T40" fmla="*/ 19 w 84"/>
              <a:gd name="T41" fmla="*/ 16 h 84"/>
              <a:gd name="T42" fmla="*/ 10 w 84"/>
              <a:gd name="T43" fmla="*/ 15 h 84"/>
              <a:gd name="T44" fmla="*/ 12 w 84"/>
              <a:gd name="T45" fmla="*/ 24 h 84"/>
              <a:gd name="T46" fmla="*/ 5 w 84"/>
              <a:gd name="T47" fmla="*/ 24 h 84"/>
              <a:gd name="T48" fmla="*/ 4 w 84"/>
              <a:gd name="T49" fmla="*/ 29 h 84"/>
              <a:gd name="T50" fmla="*/ 3 w 84"/>
              <a:gd name="T51" fmla="*/ 33 h 84"/>
              <a:gd name="T52" fmla="*/ 1 w 84"/>
              <a:gd name="T53" fmla="*/ 38 h 84"/>
              <a:gd name="T54" fmla="*/ 7 w 84"/>
              <a:gd name="T55" fmla="*/ 42 h 84"/>
              <a:gd name="T56" fmla="*/ 1 w 84"/>
              <a:gd name="T57" fmla="*/ 48 h 84"/>
              <a:gd name="T58" fmla="*/ 9 w 84"/>
              <a:gd name="T59" fmla="*/ 52 h 84"/>
              <a:gd name="T60" fmla="*/ 4 w 84"/>
              <a:gd name="T61" fmla="*/ 58 h 84"/>
              <a:gd name="T62" fmla="*/ 7 w 84"/>
              <a:gd name="T63" fmla="*/ 62 h 84"/>
              <a:gd name="T64" fmla="*/ 9 w 84"/>
              <a:gd name="T65" fmla="*/ 65 h 84"/>
              <a:gd name="T66" fmla="*/ 11 w 84"/>
              <a:gd name="T67" fmla="*/ 70 h 84"/>
              <a:gd name="T68" fmla="*/ 19 w 84"/>
              <a:gd name="T69" fmla="*/ 68 h 84"/>
              <a:gd name="T70" fmla="*/ 19 w 84"/>
              <a:gd name="T71" fmla="*/ 77 h 84"/>
              <a:gd name="T72" fmla="*/ 27 w 84"/>
              <a:gd name="T73" fmla="*/ 73 h 84"/>
              <a:gd name="T74" fmla="*/ 28 w 84"/>
              <a:gd name="T75" fmla="*/ 81 h 84"/>
              <a:gd name="T76" fmla="*/ 34 w 84"/>
              <a:gd name="T77" fmla="*/ 76 h 84"/>
              <a:gd name="T78" fmla="*/ 36 w 84"/>
              <a:gd name="T79" fmla="*/ 83 h 84"/>
              <a:gd name="T80" fmla="*/ 42 w 84"/>
              <a:gd name="T81" fmla="*/ 82 h 84"/>
              <a:gd name="T82" fmla="*/ 46 w 84"/>
              <a:gd name="T83" fmla="*/ 82 h 84"/>
              <a:gd name="T84" fmla="*/ 51 w 84"/>
              <a:gd name="T85" fmla="*/ 83 h 84"/>
              <a:gd name="T86" fmla="*/ 53 w 84"/>
              <a:gd name="T87" fmla="*/ 75 h 84"/>
              <a:gd name="T88" fmla="*/ 61 w 84"/>
              <a:gd name="T89" fmla="*/ 80 h 84"/>
              <a:gd name="T90" fmla="*/ 62 w 84"/>
              <a:gd name="T91" fmla="*/ 71 h 84"/>
              <a:gd name="T92" fmla="*/ 69 w 84"/>
              <a:gd name="T93" fmla="*/ 74 h 84"/>
              <a:gd name="T94" fmla="*/ 72 w 84"/>
              <a:gd name="T95" fmla="*/ 69 h 84"/>
              <a:gd name="T96" fmla="*/ 74 w 84"/>
              <a:gd name="T97" fmla="*/ 66 h 84"/>
              <a:gd name="T98" fmla="*/ 78 w 84"/>
              <a:gd name="T99" fmla="*/ 62 h 84"/>
              <a:gd name="T100" fmla="*/ 74 w 84"/>
              <a:gd name="T101" fmla="*/ 56 h 84"/>
              <a:gd name="T102" fmla="*/ 82 w 84"/>
              <a:gd name="T103" fmla="*/ 53 h 84"/>
              <a:gd name="T104" fmla="*/ 77 w 84"/>
              <a:gd name="T105" fmla="*/ 47 h 84"/>
              <a:gd name="T106" fmla="*/ 35 w 84"/>
              <a:gd name="T107" fmla="*/ 40 h 84"/>
              <a:gd name="T108" fmla="*/ 15 w 84"/>
              <a:gd name="T109" fmla="*/ 34 h 84"/>
              <a:gd name="T110" fmla="*/ 19 w 84"/>
              <a:gd name="T111" fmla="*/ 44 h 84"/>
              <a:gd name="T112" fmla="*/ 21 w 84"/>
              <a:gd name="T113" fmla="*/ 51 h 84"/>
              <a:gd name="T114" fmla="*/ 35 w 84"/>
              <a:gd name="T115" fmla="*/ 69 h 84"/>
              <a:gd name="T116" fmla="*/ 64 w 84"/>
              <a:gd name="T117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4" h="84">
                <a:moveTo>
                  <a:pt x="82" y="46"/>
                </a:moveTo>
                <a:cubicBezTo>
                  <a:pt x="83" y="46"/>
                  <a:pt x="83" y="46"/>
                  <a:pt x="83" y="46"/>
                </a:cubicBezTo>
                <a:cubicBezTo>
                  <a:pt x="84" y="46"/>
                  <a:pt x="84" y="45"/>
                  <a:pt x="84" y="45"/>
                </a:cubicBezTo>
                <a:cubicBezTo>
                  <a:pt x="84" y="44"/>
                  <a:pt x="84" y="44"/>
                  <a:pt x="84" y="43"/>
                </a:cubicBezTo>
                <a:cubicBezTo>
                  <a:pt x="83" y="43"/>
                  <a:pt x="83" y="43"/>
                  <a:pt x="82" y="43"/>
                </a:cubicBezTo>
                <a:cubicBezTo>
                  <a:pt x="82" y="43"/>
                  <a:pt x="79" y="42"/>
                  <a:pt x="77" y="42"/>
                </a:cubicBezTo>
                <a:cubicBezTo>
                  <a:pt x="77" y="41"/>
                  <a:pt x="77" y="40"/>
                  <a:pt x="77" y="39"/>
                </a:cubicBezTo>
                <a:cubicBezTo>
                  <a:pt x="79" y="39"/>
                  <a:pt x="82" y="38"/>
                  <a:pt x="82" y="38"/>
                </a:cubicBezTo>
                <a:cubicBezTo>
                  <a:pt x="83" y="38"/>
                  <a:pt x="83" y="38"/>
                  <a:pt x="83" y="37"/>
                </a:cubicBezTo>
                <a:cubicBezTo>
                  <a:pt x="84" y="37"/>
                  <a:pt x="84" y="36"/>
                  <a:pt x="84" y="36"/>
                </a:cubicBezTo>
                <a:cubicBezTo>
                  <a:pt x="84" y="35"/>
                  <a:pt x="83" y="35"/>
                  <a:pt x="83" y="35"/>
                </a:cubicBezTo>
                <a:cubicBezTo>
                  <a:pt x="83" y="34"/>
                  <a:pt x="82" y="34"/>
                  <a:pt x="82" y="34"/>
                </a:cubicBezTo>
                <a:cubicBezTo>
                  <a:pt x="81" y="34"/>
                  <a:pt x="78" y="34"/>
                  <a:pt x="76" y="35"/>
                </a:cubicBezTo>
                <a:cubicBezTo>
                  <a:pt x="76" y="34"/>
                  <a:pt x="76" y="33"/>
                  <a:pt x="75" y="32"/>
                </a:cubicBezTo>
                <a:cubicBezTo>
                  <a:pt x="78" y="31"/>
                  <a:pt x="80" y="30"/>
                  <a:pt x="81" y="30"/>
                </a:cubicBezTo>
                <a:cubicBezTo>
                  <a:pt x="81" y="30"/>
                  <a:pt x="81" y="29"/>
                  <a:pt x="81" y="29"/>
                </a:cubicBezTo>
                <a:cubicBezTo>
                  <a:pt x="82" y="28"/>
                  <a:pt x="82" y="28"/>
                  <a:pt x="81" y="27"/>
                </a:cubicBezTo>
                <a:cubicBezTo>
                  <a:pt x="81" y="27"/>
                  <a:pt x="81" y="27"/>
                  <a:pt x="81" y="26"/>
                </a:cubicBezTo>
                <a:cubicBezTo>
                  <a:pt x="80" y="26"/>
                  <a:pt x="80" y="26"/>
                  <a:pt x="79" y="26"/>
                </a:cubicBezTo>
                <a:cubicBezTo>
                  <a:pt x="79" y="26"/>
                  <a:pt x="76" y="27"/>
                  <a:pt x="74" y="28"/>
                </a:cubicBezTo>
                <a:cubicBezTo>
                  <a:pt x="73" y="27"/>
                  <a:pt x="73" y="26"/>
                  <a:pt x="73" y="25"/>
                </a:cubicBezTo>
                <a:cubicBezTo>
                  <a:pt x="75" y="24"/>
                  <a:pt x="77" y="22"/>
                  <a:pt x="77" y="22"/>
                </a:cubicBezTo>
                <a:cubicBezTo>
                  <a:pt x="78" y="22"/>
                  <a:pt x="78" y="21"/>
                  <a:pt x="78" y="21"/>
                </a:cubicBezTo>
                <a:cubicBezTo>
                  <a:pt x="78" y="20"/>
                  <a:pt x="78" y="20"/>
                  <a:pt x="78" y="20"/>
                </a:cubicBezTo>
                <a:cubicBezTo>
                  <a:pt x="77" y="19"/>
                  <a:pt x="77" y="19"/>
                  <a:pt x="76" y="19"/>
                </a:cubicBezTo>
                <a:cubicBezTo>
                  <a:pt x="76" y="19"/>
                  <a:pt x="76" y="19"/>
                  <a:pt x="75" y="19"/>
                </a:cubicBezTo>
                <a:cubicBezTo>
                  <a:pt x="75" y="19"/>
                  <a:pt x="72" y="20"/>
                  <a:pt x="70" y="21"/>
                </a:cubicBezTo>
                <a:cubicBezTo>
                  <a:pt x="70" y="21"/>
                  <a:pt x="69" y="20"/>
                  <a:pt x="69" y="19"/>
                </a:cubicBezTo>
                <a:cubicBezTo>
                  <a:pt x="70" y="18"/>
                  <a:pt x="72" y="16"/>
                  <a:pt x="72" y="15"/>
                </a:cubicBezTo>
                <a:cubicBezTo>
                  <a:pt x="73" y="15"/>
                  <a:pt x="73" y="14"/>
                  <a:pt x="73" y="14"/>
                </a:cubicBezTo>
                <a:cubicBezTo>
                  <a:pt x="73" y="13"/>
                  <a:pt x="72" y="13"/>
                  <a:pt x="72" y="13"/>
                </a:cubicBezTo>
                <a:cubicBezTo>
                  <a:pt x="72" y="12"/>
                  <a:pt x="71" y="12"/>
                  <a:pt x="71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9" y="13"/>
                  <a:pt x="67" y="14"/>
                  <a:pt x="65" y="16"/>
                </a:cubicBezTo>
                <a:cubicBezTo>
                  <a:pt x="65" y="15"/>
                  <a:pt x="64" y="15"/>
                  <a:pt x="63" y="14"/>
                </a:cubicBezTo>
                <a:cubicBezTo>
                  <a:pt x="65" y="12"/>
                  <a:pt x="66" y="10"/>
                  <a:pt x="66" y="9"/>
                </a:cubicBezTo>
                <a:cubicBezTo>
                  <a:pt x="66" y="9"/>
                  <a:pt x="66" y="9"/>
                  <a:pt x="66" y="8"/>
                </a:cubicBezTo>
                <a:cubicBezTo>
                  <a:pt x="66" y="8"/>
                  <a:pt x="66" y="7"/>
                  <a:pt x="65" y="7"/>
                </a:cubicBezTo>
                <a:cubicBezTo>
                  <a:pt x="65" y="7"/>
                  <a:pt x="65" y="7"/>
                  <a:pt x="64" y="7"/>
                </a:cubicBezTo>
                <a:cubicBezTo>
                  <a:pt x="64" y="7"/>
                  <a:pt x="63" y="7"/>
                  <a:pt x="63" y="7"/>
                </a:cubicBezTo>
                <a:cubicBezTo>
                  <a:pt x="63" y="8"/>
                  <a:pt x="61" y="10"/>
                  <a:pt x="59" y="12"/>
                </a:cubicBezTo>
                <a:cubicBezTo>
                  <a:pt x="59" y="11"/>
                  <a:pt x="58" y="11"/>
                  <a:pt x="57" y="11"/>
                </a:cubicBezTo>
                <a:cubicBezTo>
                  <a:pt x="58" y="8"/>
                  <a:pt x="59" y="6"/>
                  <a:pt x="59" y="5"/>
                </a:cubicBezTo>
                <a:cubicBezTo>
                  <a:pt x="59" y="5"/>
                  <a:pt x="59" y="4"/>
                  <a:pt x="59" y="4"/>
                </a:cubicBezTo>
                <a:cubicBezTo>
                  <a:pt x="58" y="3"/>
                  <a:pt x="58" y="3"/>
                  <a:pt x="58" y="3"/>
                </a:cubicBezTo>
                <a:cubicBezTo>
                  <a:pt x="57" y="3"/>
                  <a:pt x="57" y="3"/>
                  <a:pt x="56" y="3"/>
                </a:cubicBezTo>
                <a:cubicBezTo>
                  <a:pt x="56" y="3"/>
                  <a:pt x="55" y="3"/>
                  <a:pt x="55" y="4"/>
                </a:cubicBezTo>
                <a:cubicBezTo>
                  <a:pt x="55" y="4"/>
                  <a:pt x="54" y="7"/>
                  <a:pt x="53" y="9"/>
                </a:cubicBezTo>
                <a:cubicBezTo>
                  <a:pt x="52" y="9"/>
                  <a:pt x="52" y="9"/>
                  <a:pt x="52" y="8"/>
                </a:cubicBezTo>
                <a:cubicBezTo>
                  <a:pt x="51" y="8"/>
                  <a:pt x="51" y="8"/>
                  <a:pt x="50" y="8"/>
                </a:cubicBezTo>
                <a:cubicBezTo>
                  <a:pt x="51" y="6"/>
                  <a:pt x="51" y="3"/>
                  <a:pt x="51" y="2"/>
                </a:cubicBezTo>
                <a:cubicBezTo>
                  <a:pt x="51" y="2"/>
                  <a:pt x="51" y="2"/>
                  <a:pt x="50" y="1"/>
                </a:cubicBezTo>
                <a:cubicBezTo>
                  <a:pt x="50" y="1"/>
                  <a:pt x="50" y="1"/>
                  <a:pt x="49" y="1"/>
                </a:cubicBezTo>
                <a:cubicBezTo>
                  <a:pt x="49" y="0"/>
                  <a:pt x="48" y="1"/>
                  <a:pt x="48" y="1"/>
                </a:cubicBezTo>
                <a:cubicBezTo>
                  <a:pt x="47" y="1"/>
                  <a:pt x="47" y="1"/>
                  <a:pt x="47" y="2"/>
                </a:cubicBezTo>
                <a:cubicBezTo>
                  <a:pt x="47" y="2"/>
                  <a:pt x="46" y="5"/>
                  <a:pt x="46" y="7"/>
                </a:cubicBezTo>
                <a:cubicBezTo>
                  <a:pt x="45" y="7"/>
                  <a:pt x="44" y="7"/>
                  <a:pt x="43" y="7"/>
                </a:cubicBezTo>
                <a:cubicBezTo>
                  <a:pt x="43" y="5"/>
                  <a:pt x="42" y="2"/>
                  <a:pt x="42" y="2"/>
                </a:cubicBezTo>
                <a:cubicBezTo>
                  <a:pt x="42" y="1"/>
                  <a:pt x="42" y="1"/>
                  <a:pt x="42" y="0"/>
                </a:cubicBezTo>
                <a:cubicBezTo>
                  <a:pt x="41" y="0"/>
                  <a:pt x="41" y="0"/>
                  <a:pt x="40" y="0"/>
                </a:cubicBezTo>
                <a:cubicBezTo>
                  <a:pt x="40" y="0"/>
                  <a:pt x="40" y="0"/>
                  <a:pt x="39" y="0"/>
                </a:cubicBezTo>
                <a:cubicBezTo>
                  <a:pt x="39" y="1"/>
                  <a:pt x="39" y="1"/>
                  <a:pt x="39" y="2"/>
                </a:cubicBezTo>
                <a:cubicBezTo>
                  <a:pt x="39" y="2"/>
                  <a:pt x="38" y="5"/>
                  <a:pt x="38" y="7"/>
                </a:cubicBezTo>
                <a:cubicBezTo>
                  <a:pt x="37" y="7"/>
                  <a:pt x="37" y="7"/>
                  <a:pt x="36" y="8"/>
                </a:cubicBezTo>
                <a:cubicBezTo>
                  <a:pt x="35" y="5"/>
                  <a:pt x="34" y="3"/>
                  <a:pt x="34" y="2"/>
                </a:cubicBezTo>
                <a:cubicBezTo>
                  <a:pt x="34" y="2"/>
                  <a:pt x="34" y="2"/>
                  <a:pt x="33" y="1"/>
                </a:cubicBezTo>
                <a:cubicBezTo>
                  <a:pt x="33" y="1"/>
                  <a:pt x="32" y="1"/>
                  <a:pt x="32" y="1"/>
                </a:cubicBezTo>
                <a:cubicBezTo>
                  <a:pt x="31" y="1"/>
                  <a:pt x="31" y="2"/>
                  <a:pt x="31" y="2"/>
                </a:cubicBezTo>
                <a:cubicBezTo>
                  <a:pt x="30" y="2"/>
                  <a:pt x="30" y="3"/>
                  <a:pt x="30" y="3"/>
                </a:cubicBezTo>
                <a:cubicBezTo>
                  <a:pt x="30" y="4"/>
                  <a:pt x="31" y="6"/>
                  <a:pt x="31" y="9"/>
                </a:cubicBezTo>
                <a:cubicBezTo>
                  <a:pt x="30" y="9"/>
                  <a:pt x="30" y="9"/>
                  <a:pt x="29" y="10"/>
                </a:cubicBezTo>
                <a:cubicBezTo>
                  <a:pt x="28" y="8"/>
                  <a:pt x="26" y="5"/>
                  <a:pt x="26" y="5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2" y="6"/>
                  <a:pt x="22" y="6"/>
                  <a:pt x="23" y="7"/>
                </a:cubicBezTo>
                <a:cubicBezTo>
                  <a:pt x="23" y="7"/>
                  <a:pt x="24" y="10"/>
                  <a:pt x="25" y="12"/>
                </a:cubicBezTo>
                <a:cubicBezTo>
                  <a:pt x="24" y="12"/>
                  <a:pt x="23" y="13"/>
                  <a:pt x="23" y="13"/>
                </a:cubicBezTo>
                <a:cubicBezTo>
                  <a:pt x="21" y="11"/>
                  <a:pt x="19" y="9"/>
                  <a:pt x="19" y="9"/>
                </a:cubicBezTo>
                <a:cubicBezTo>
                  <a:pt x="18" y="9"/>
                  <a:pt x="18" y="9"/>
                  <a:pt x="17" y="9"/>
                </a:cubicBezTo>
                <a:cubicBezTo>
                  <a:pt x="17" y="9"/>
                  <a:pt x="16" y="9"/>
                  <a:pt x="16" y="9"/>
                </a:cubicBezTo>
                <a:cubicBezTo>
                  <a:pt x="16" y="9"/>
                  <a:pt x="15" y="10"/>
                  <a:pt x="15" y="10"/>
                </a:cubicBezTo>
                <a:cubicBezTo>
                  <a:pt x="15" y="11"/>
                  <a:pt x="15" y="11"/>
                  <a:pt x="16" y="11"/>
                </a:cubicBezTo>
                <a:cubicBezTo>
                  <a:pt x="16" y="12"/>
                  <a:pt x="17" y="14"/>
                  <a:pt x="19" y="16"/>
                </a:cubicBezTo>
                <a:cubicBezTo>
                  <a:pt x="18" y="17"/>
                  <a:pt x="18" y="17"/>
                  <a:pt x="17" y="18"/>
                </a:cubicBezTo>
                <a:cubicBezTo>
                  <a:pt x="15" y="16"/>
                  <a:pt x="13" y="15"/>
                  <a:pt x="12" y="15"/>
                </a:cubicBezTo>
                <a:cubicBezTo>
                  <a:pt x="12" y="14"/>
                  <a:pt x="11" y="14"/>
                  <a:pt x="11" y="14"/>
                </a:cubicBezTo>
                <a:cubicBezTo>
                  <a:pt x="11" y="14"/>
                  <a:pt x="10" y="15"/>
                  <a:pt x="10" y="15"/>
                </a:cubicBezTo>
                <a:cubicBezTo>
                  <a:pt x="10" y="15"/>
                  <a:pt x="9" y="16"/>
                  <a:pt x="9" y="16"/>
                </a:cubicBezTo>
                <a:cubicBezTo>
                  <a:pt x="9" y="17"/>
                  <a:pt x="10" y="17"/>
                  <a:pt x="10" y="18"/>
                </a:cubicBezTo>
                <a:cubicBezTo>
                  <a:pt x="10" y="18"/>
                  <a:pt x="12" y="20"/>
                  <a:pt x="14" y="22"/>
                </a:cubicBezTo>
                <a:cubicBezTo>
                  <a:pt x="13" y="22"/>
                  <a:pt x="13" y="23"/>
                  <a:pt x="12" y="24"/>
                </a:cubicBezTo>
                <a:cubicBezTo>
                  <a:pt x="10" y="23"/>
                  <a:pt x="8" y="22"/>
                  <a:pt x="7" y="21"/>
                </a:cubicBezTo>
                <a:cubicBezTo>
                  <a:pt x="7" y="21"/>
                  <a:pt x="6" y="21"/>
                  <a:pt x="6" y="21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3"/>
                  <a:pt x="5" y="23"/>
                  <a:pt x="5" y="24"/>
                </a:cubicBezTo>
                <a:cubicBezTo>
                  <a:pt x="5" y="24"/>
                  <a:pt x="5" y="25"/>
                  <a:pt x="6" y="25"/>
                </a:cubicBezTo>
                <a:cubicBezTo>
                  <a:pt x="6" y="25"/>
                  <a:pt x="8" y="27"/>
                  <a:pt x="10" y="28"/>
                </a:cubicBezTo>
                <a:cubicBezTo>
                  <a:pt x="10" y="29"/>
                  <a:pt x="10" y="29"/>
                  <a:pt x="9" y="30"/>
                </a:cubicBezTo>
                <a:cubicBezTo>
                  <a:pt x="7" y="30"/>
                  <a:pt x="4" y="29"/>
                  <a:pt x="4" y="29"/>
                </a:cubicBezTo>
                <a:cubicBezTo>
                  <a:pt x="3" y="29"/>
                  <a:pt x="3" y="29"/>
                  <a:pt x="2" y="29"/>
                </a:cubicBezTo>
                <a:cubicBezTo>
                  <a:pt x="2" y="30"/>
                  <a:pt x="2" y="30"/>
                  <a:pt x="2" y="31"/>
                </a:cubicBezTo>
                <a:cubicBezTo>
                  <a:pt x="2" y="31"/>
                  <a:pt x="2" y="31"/>
                  <a:pt x="2" y="32"/>
                </a:cubicBezTo>
                <a:cubicBezTo>
                  <a:pt x="2" y="32"/>
                  <a:pt x="2" y="33"/>
                  <a:pt x="3" y="33"/>
                </a:cubicBezTo>
                <a:cubicBezTo>
                  <a:pt x="3" y="33"/>
                  <a:pt x="6" y="34"/>
                  <a:pt x="8" y="35"/>
                </a:cubicBezTo>
                <a:cubicBezTo>
                  <a:pt x="8" y="36"/>
                  <a:pt x="8" y="36"/>
                  <a:pt x="8" y="37"/>
                </a:cubicBezTo>
                <a:cubicBezTo>
                  <a:pt x="5" y="37"/>
                  <a:pt x="3" y="37"/>
                  <a:pt x="2" y="37"/>
                </a:cubicBezTo>
                <a:cubicBezTo>
                  <a:pt x="1" y="37"/>
                  <a:pt x="1" y="38"/>
                  <a:pt x="1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40"/>
                  <a:pt x="0" y="40"/>
                  <a:pt x="1" y="40"/>
                </a:cubicBezTo>
                <a:cubicBezTo>
                  <a:pt x="1" y="41"/>
                  <a:pt x="1" y="41"/>
                  <a:pt x="2" y="41"/>
                </a:cubicBezTo>
                <a:cubicBezTo>
                  <a:pt x="2" y="41"/>
                  <a:pt x="5" y="42"/>
                  <a:pt x="7" y="42"/>
                </a:cubicBezTo>
                <a:cubicBezTo>
                  <a:pt x="7" y="43"/>
                  <a:pt x="7" y="44"/>
                  <a:pt x="7" y="45"/>
                </a:cubicBezTo>
                <a:cubicBezTo>
                  <a:pt x="5" y="45"/>
                  <a:pt x="2" y="46"/>
                  <a:pt x="2" y="46"/>
                </a:cubicBezTo>
                <a:cubicBezTo>
                  <a:pt x="1" y="46"/>
                  <a:pt x="1" y="46"/>
                  <a:pt x="1" y="47"/>
                </a:cubicBezTo>
                <a:cubicBezTo>
                  <a:pt x="1" y="47"/>
                  <a:pt x="0" y="48"/>
                  <a:pt x="1" y="48"/>
                </a:cubicBezTo>
                <a:cubicBezTo>
                  <a:pt x="1" y="48"/>
                  <a:pt x="1" y="49"/>
                  <a:pt x="1" y="49"/>
                </a:cubicBezTo>
                <a:cubicBezTo>
                  <a:pt x="2" y="49"/>
                  <a:pt x="2" y="50"/>
                  <a:pt x="2" y="50"/>
                </a:cubicBezTo>
                <a:cubicBezTo>
                  <a:pt x="3" y="50"/>
                  <a:pt x="6" y="49"/>
                  <a:pt x="8" y="49"/>
                </a:cubicBezTo>
                <a:cubicBezTo>
                  <a:pt x="8" y="50"/>
                  <a:pt x="8" y="51"/>
                  <a:pt x="9" y="52"/>
                </a:cubicBezTo>
                <a:cubicBezTo>
                  <a:pt x="6" y="53"/>
                  <a:pt x="4" y="54"/>
                  <a:pt x="4" y="54"/>
                </a:cubicBezTo>
                <a:cubicBezTo>
                  <a:pt x="3" y="54"/>
                  <a:pt x="3" y="55"/>
                  <a:pt x="3" y="55"/>
                </a:cubicBezTo>
                <a:cubicBezTo>
                  <a:pt x="3" y="56"/>
                  <a:pt x="3" y="56"/>
                  <a:pt x="3" y="56"/>
                </a:cubicBezTo>
                <a:cubicBezTo>
                  <a:pt x="3" y="57"/>
                  <a:pt x="3" y="57"/>
                  <a:pt x="4" y="58"/>
                </a:cubicBezTo>
                <a:cubicBezTo>
                  <a:pt x="4" y="58"/>
                  <a:pt x="4" y="58"/>
                  <a:pt x="5" y="58"/>
                </a:cubicBezTo>
                <a:cubicBezTo>
                  <a:pt x="5" y="58"/>
                  <a:pt x="8" y="57"/>
                  <a:pt x="10" y="56"/>
                </a:cubicBezTo>
                <a:cubicBezTo>
                  <a:pt x="11" y="57"/>
                  <a:pt x="11" y="58"/>
                  <a:pt x="11" y="58"/>
                </a:cubicBezTo>
                <a:cubicBezTo>
                  <a:pt x="9" y="60"/>
                  <a:pt x="7" y="62"/>
                  <a:pt x="7" y="62"/>
                </a:cubicBezTo>
                <a:cubicBezTo>
                  <a:pt x="7" y="62"/>
                  <a:pt x="6" y="63"/>
                  <a:pt x="6" y="63"/>
                </a:cubicBezTo>
                <a:cubicBezTo>
                  <a:pt x="6" y="63"/>
                  <a:pt x="6" y="64"/>
                  <a:pt x="7" y="64"/>
                </a:cubicBezTo>
                <a:cubicBezTo>
                  <a:pt x="7" y="65"/>
                  <a:pt x="7" y="65"/>
                  <a:pt x="8" y="65"/>
                </a:cubicBezTo>
                <a:cubicBezTo>
                  <a:pt x="8" y="65"/>
                  <a:pt x="9" y="65"/>
                  <a:pt x="9" y="65"/>
                </a:cubicBezTo>
                <a:cubicBezTo>
                  <a:pt x="9" y="65"/>
                  <a:pt x="12" y="64"/>
                  <a:pt x="14" y="63"/>
                </a:cubicBezTo>
                <a:cubicBezTo>
                  <a:pt x="14" y="63"/>
                  <a:pt x="15" y="64"/>
                  <a:pt x="15" y="64"/>
                </a:cubicBezTo>
                <a:cubicBezTo>
                  <a:pt x="14" y="66"/>
                  <a:pt x="12" y="68"/>
                  <a:pt x="12" y="69"/>
                </a:cubicBezTo>
                <a:cubicBezTo>
                  <a:pt x="12" y="69"/>
                  <a:pt x="11" y="70"/>
                  <a:pt x="11" y="70"/>
                </a:cubicBezTo>
                <a:cubicBezTo>
                  <a:pt x="11" y="70"/>
                  <a:pt x="12" y="71"/>
                  <a:pt x="12" y="71"/>
                </a:cubicBezTo>
                <a:cubicBezTo>
                  <a:pt x="12" y="72"/>
                  <a:pt x="13" y="72"/>
                  <a:pt x="13" y="72"/>
                </a:cubicBezTo>
                <a:cubicBezTo>
                  <a:pt x="14" y="72"/>
                  <a:pt x="14" y="72"/>
                  <a:pt x="14" y="71"/>
                </a:cubicBezTo>
                <a:cubicBezTo>
                  <a:pt x="15" y="71"/>
                  <a:pt x="17" y="69"/>
                  <a:pt x="19" y="68"/>
                </a:cubicBezTo>
                <a:cubicBezTo>
                  <a:pt x="19" y="68"/>
                  <a:pt x="20" y="69"/>
                  <a:pt x="21" y="70"/>
                </a:cubicBezTo>
                <a:cubicBezTo>
                  <a:pt x="20" y="72"/>
                  <a:pt x="18" y="74"/>
                  <a:pt x="18" y="74"/>
                </a:cubicBezTo>
                <a:cubicBezTo>
                  <a:pt x="18" y="75"/>
                  <a:pt x="18" y="75"/>
                  <a:pt x="18" y="76"/>
                </a:cubicBezTo>
                <a:cubicBezTo>
                  <a:pt x="18" y="76"/>
                  <a:pt x="18" y="77"/>
                  <a:pt x="19" y="77"/>
                </a:cubicBezTo>
                <a:cubicBezTo>
                  <a:pt x="19" y="77"/>
                  <a:pt x="20" y="77"/>
                  <a:pt x="20" y="77"/>
                </a:cubicBezTo>
                <a:cubicBezTo>
                  <a:pt x="20" y="77"/>
                  <a:pt x="21" y="77"/>
                  <a:pt x="21" y="77"/>
                </a:cubicBezTo>
                <a:cubicBezTo>
                  <a:pt x="22" y="76"/>
                  <a:pt x="23" y="74"/>
                  <a:pt x="25" y="72"/>
                </a:cubicBezTo>
                <a:cubicBezTo>
                  <a:pt x="25" y="73"/>
                  <a:pt x="26" y="73"/>
                  <a:pt x="27" y="73"/>
                </a:cubicBezTo>
                <a:cubicBezTo>
                  <a:pt x="26" y="76"/>
                  <a:pt x="25" y="78"/>
                  <a:pt x="25" y="79"/>
                </a:cubicBezTo>
                <a:cubicBezTo>
                  <a:pt x="25" y="79"/>
                  <a:pt x="25" y="80"/>
                  <a:pt x="25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27" y="81"/>
                  <a:pt x="27" y="81"/>
                  <a:pt x="28" y="81"/>
                </a:cubicBezTo>
                <a:cubicBezTo>
                  <a:pt x="28" y="81"/>
                  <a:pt x="29" y="81"/>
                  <a:pt x="29" y="80"/>
                </a:cubicBezTo>
                <a:cubicBezTo>
                  <a:pt x="29" y="80"/>
                  <a:pt x="30" y="77"/>
                  <a:pt x="31" y="75"/>
                </a:cubicBezTo>
                <a:cubicBezTo>
                  <a:pt x="32" y="75"/>
                  <a:pt x="32" y="75"/>
                  <a:pt x="33" y="75"/>
                </a:cubicBezTo>
                <a:cubicBezTo>
                  <a:pt x="33" y="76"/>
                  <a:pt x="33" y="76"/>
                  <a:pt x="34" y="76"/>
                </a:cubicBezTo>
                <a:cubicBezTo>
                  <a:pt x="34" y="78"/>
                  <a:pt x="33" y="81"/>
                  <a:pt x="33" y="81"/>
                </a:cubicBezTo>
                <a:cubicBezTo>
                  <a:pt x="33" y="82"/>
                  <a:pt x="33" y="82"/>
                  <a:pt x="34" y="83"/>
                </a:cubicBezTo>
                <a:cubicBezTo>
                  <a:pt x="34" y="83"/>
                  <a:pt x="34" y="83"/>
                  <a:pt x="35" y="83"/>
                </a:cubicBezTo>
                <a:cubicBezTo>
                  <a:pt x="35" y="83"/>
                  <a:pt x="36" y="83"/>
                  <a:pt x="36" y="83"/>
                </a:cubicBezTo>
                <a:cubicBezTo>
                  <a:pt x="37" y="83"/>
                  <a:pt x="37" y="83"/>
                  <a:pt x="37" y="82"/>
                </a:cubicBezTo>
                <a:cubicBezTo>
                  <a:pt x="37" y="82"/>
                  <a:pt x="38" y="79"/>
                  <a:pt x="39" y="77"/>
                </a:cubicBezTo>
                <a:cubicBezTo>
                  <a:pt x="39" y="77"/>
                  <a:pt x="40" y="77"/>
                  <a:pt x="41" y="77"/>
                </a:cubicBezTo>
                <a:cubicBezTo>
                  <a:pt x="41" y="79"/>
                  <a:pt x="42" y="82"/>
                  <a:pt x="42" y="82"/>
                </a:cubicBezTo>
                <a:cubicBezTo>
                  <a:pt x="42" y="83"/>
                  <a:pt x="42" y="83"/>
                  <a:pt x="42" y="84"/>
                </a:cubicBezTo>
                <a:cubicBezTo>
                  <a:pt x="43" y="84"/>
                  <a:pt x="43" y="84"/>
                  <a:pt x="44" y="84"/>
                </a:cubicBezTo>
                <a:cubicBezTo>
                  <a:pt x="44" y="84"/>
                  <a:pt x="45" y="84"/>
                  <a:pt x="45" y="83"/>
                </a:cubicBezTo>
                <a:cubicBezTo>
                  <a:pt x="45" y="83"/>
                  <a:pt x="45" y="83"/>
                  <a:pt x="46" y="82"/>
                </a:cubicBezTo>
                <a:cubicBezTo>
                  <a:pt x="46" y="82"/>
                  <a:pt x="46" y="79"/>
                  <a:pt x="46" y="77"/>
                </a:cubicBezTo>
                <a:cubicBezTo>
                  <a:pt x="47" y="76"/>
                  <a:pt x="47" y="76"/>
                  <a:pt x="48" y="76"/>
                </a:cubicBezTo>
                <a:cubicBezTo>
                  <a:pt x="49" y="79"/>
                  <a:pt x="50" y="81"/>
                  <a:pt x="50" y="82"/>
                </a:cubicBezTo>
                <a:cubicBezTo>
                  <a:pt x="50" y="82"/>
                  <a:pt x="51" y="82"/>
                  <a:pt x="51" y="83"/>
                </a:cubicBezTo>
                <a:cubicBezTo>
                  <a:pt x="51" y="83"/>
                  <a:pt x="52" y="83"/>
                  <a:pt x="52" y="83"/>
                </a:cubicBezTo>
                <a:cubicBezTo>
                  <a:pt x="53" y="83"/>
                  <a:pt x="53" y="82"/>
                  <a:pt x="53" y="82"/>
                </a:cubicBezTo>
                <a:cubicBezTo>
                  <a:pt x="54" y="82"/>
                  <a:pt x="54" y="81"/>
                  <a:pt x="54" y="81"/>
                </a:cubicBezTo>
                <a:cubicBezTo>
                  <a:pt x="54" y="80"/>
                  <a:pt x="53" y="77"/>
                  <a:pt x="53" y="75"/>
                </a:cubicBezTo>
                <a:cubicBezTo>
                  <a:pt x="54" y="75"/>
                  <a:pt x="54" y="74"/>
                  <a:pt x="55" y="74"/>
                </a:cubicBezTo>
                <a:cubicBezTo>
                  <a:pt x="56" y="76"/>
                  <a:pt x="58" y="79"/>
                  <a:pt x="58" y="79"/>
                </a:cubicBezTo>
                <a:cubicBezTo>
                  <a:pt x="58" y="79"/>
                  <a:pt x="59" y="80"/>
                  <a:pt x="59" y="80"/>
                </a:cubicBezTo>
                <a:cubicBezTo>
                  <a:pt x="60" y="80"/>
                  <a:pt x="60" y="80"/>
                  <a:pt x="61" y="80"/>
                </a:cubicBezTo>
                <a:cubicBezTo>
                  <a:pt x="61" y="79"/>
                  <a:pt x="61" y="79"/>
                  <a:pt x="62" y="79"/>
                </a:cubicBezTo>
                <a:cubicBezTo>
                  <a:pt x="62" y="78"/>
                  <a:pt x="62" y="78"/>
                  <a:pt x="62" y="77"/>
                </a:cubicBezTo>
                <a:cubicBezTo>
                  <a:pt x="61" y="77"/>
                  <a:pt x="60" y="74"/>
                  <a:pt x="60" y="72"/>
                </a:cubicBezTo>
                <a:cubicBezTo>
                  <a:pt x="60" y="72"/>
                  <a:pt x="61" y="71"/>
                  <a:pt x="62" y="71"/>
                </a:cubicBezTo>
                <a:cubicBezTo>
                  <a:pt x="63" y="72"/>
                  <a:pt x="65" y="74"/>
                  <a:pt x="66" y="75"/>
                </a:cubicBezTo>
                <a:cubicBezTo>
                  <a:pt x="66" y="75"/>
                  <a:pt x="66" y="75"/>
                  <a:pt x="67" y="75"/>
                </a:cubicBezTo>
                <a:cubicBezTo>
                  <a:pt x="67" y="75"/>
                  <a:pt x="68" y="75"/>
                  <a:pt x="68" y="75"/>
                </a:cubicBezTo>
                <a:cubicBezTo>
                  <a:pt x="68" y="75"/>
                  <a:pt x="69" y="74"/>
                  <a:pt x="69" y="74"/>
                </a:cubicBezTo>
                <a:cubicBezTo>
                  <a:pt x="69" y="73"/>
                  <a:pt x="69" y="73"/>
                  <a:pt x="68" y="72"/>
                </a:cubicBezTo>
                <a:cubicBezTo>
                  <a:pt x="68" y="72"/>
                  <a:pt x="67" y="70"/>
                  <a:pt x="65" y="68"/>
                </a:cubicBezTo>
                <a:cubicBezTo>
                  <a:pt x="66" y="67"/>
                  <a:pt x="67" y="67"/>
                  <a:pt x="67" y="66"/>
                </a:cubicBezTo>
                <a:cubicBezTo>
                  <a:pt x="69" y="67"/>
                  <a:pt x="71" y="69"/>
                  <a:pt x="72" y="69"/>
                </a:cubicBezTo>
                <a:cubicBezTo>
                  <a:pt x="72" y="69"/>
                  <a:pt x="73" y="70"/>
                  <a:pt x="73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7"/>
                  <a:pt x="75" y="67"/>
                  <a:pt x="74" y="66"/>
                </a:cubicBezTo>
                <a:cubicBezTo>
                  <a:pt x="74" y="66"/>
                  <a:pt x="72" y="64"/>
                  <a:pt x="70" y="62"/>
                </a:cubicBezTo>
                <a:cubicBezTo>
                  <a:pt x="71" y="62"/>
                  <a:pt x="71" y="61"/>
                  <a:pt x="72" y="60"/>
                </a:cubicBezTo>
                <a:cubicBezTo>
                  <a:pt x="74" y="61"/>
                  <a:pt x="76" y="62"/>
                  <a:pt x="77" y="62"/>
                </a:cubicBezTo>
                <a:cubicBezTo>
                  <a:pt x="77" y="63"/>
                  <a:pt x="78" y="63"/>
                  <a:pt x="78" y="62"/>
                </a:cubicBezTo>
                <a:cubicBezTo>
                  <a:pt x="79" y="62"/>
                  <a:pt x="79" y="62"/>
                  <a:pt x="79" y="61"/>
                </a:cubicBezTo>
                <a:cubicBezTo>
                  <a:pt x="79" y="61"/>
                  <a:pt x="79" y="61"/>
                  <a:pt x="79" y="60"/>
                </a:cubicBezTo>
                <a:cubicBezTo>
                  <a:pt x="79" y="60"/>
                  <a:pt x="79" y="59"/>
                  <a:pt x="79" y="59"/>
                </a:cubicBezTo>
                <a:cubicBezTo>
                  <a:pt x="78" y="59"/>
                  <a:pt x="76" y="57"/>
                  <a:pt x="74" y="56"/>
                </a:cubicBezTo>
                <a:cubicBezTo>
                  <a:pt x="74" y="55"/>
                  <a:pt x="75" y="54"/>
                  <a:pt x="75" y="54"/>
                </a:cubicBezTo>
                <a:cubicBezTo>
                  <a:pt x="77" y="54"/>
                  <a:pt x="80" y="55"/>
                  <a:pt x="80" y="55"/>
                </a:cubicBezTo>
                <a:cubicBezTo>
                  <a:pt x="81" y="55"/>
                  <a:pt x="81" y="55"/>
                  <a:pt x="82" y="54"/>
                </a:cubicBezTo>
                <a:cubicBezTo>
                  <a:pt x="82" y="54"/>
                  <a:pt x="82" y="54"/>
                  <a:pt x="82" y="53"/>
                </a:cubicBezTo>
                <a:cubicBezTo>
                  <a:pt x="83" y="53"/>
                  <a:pt x="83" y="52"/>
                  <a:pt x="82" y="52"/>
                </a:cubicBezTo>
                <a:cubicBezTo>
                  <a:pt x="82" y="52"/>
                  <a:pt x="82" y="51"/>
                  <a:pt x="81" y="51"/>
                </a:cubicBezTo>
                <a:cubicBezTo>
                  <a:pt x="81" y="51"/>
                  <a:pt x="78" y="50"/>
                  <a:pt x="76" y="49"/>
                </a:cubicBezTo>
                <a:cubicBezTo>
                  <a:pt x="76" y="48"/>
                  <a:pt x="76" y="47"/>
                  <a:pt x="77" y="47"/>
                </a:cubicBezTo>
                <a:cubicBezTo>
                  <a:pt x="79" y="47"/>
                  <a:pt x="82" y="46"/>
                  <a:pt x="82" y="46"/>
                </a:cubicBezTo>
                <a:close/>
                <a:moveTo>
                  <a:pt x="49" y="44"/>
                </a:moveTo>
                <a:cubicBezTo>
                  <a:pt x="48" y="47"/>
                  <a:pt x="44" y="50"/>
                  <a:pt x="40" y="49"/>
                </a:cubicBezTo>
                <a:cubicBezTo>
                  <a:pt x="37" y="47"/>
                  <a:pt x="34" y="44"/>
                  <a:pt x="35" y="40"/>
                </a:cubicBezTo>
                <a:cubicBezTo>
                  <a:pt x="37" y="36"/>
                  <a:pt x="40" y="34"/>
                  <a:pt x="44" y="35"/>
                </a:cubicBezTo>
                <a:cubicBezTo>
                  <a:pt x="48" y="36"/>
                  <a:pt x="50" y="40"/>
                  <a:pt x="49" y="44"/>
                </a:cubicBezTo>
                <a:close/>
                <a:moveTo>
                  <a:pt x="15" y="45"/>
                </a:moveTo>
                <a:cubicBezTo>
                  <a:pt x="14" y="42"/>
                  <a:pt x="14" y="38"/>
                  <a:pt x="15" y="34"/>
                </a:cubicBezTo>
                <a:cubicBezTo>
                  <a:pt x="19" y="21"/>
                  <a:pt x="33" y="12"/>
                  <a:pt x="46" y="15"/>
                </a:cubicBezTo>
                <a:cubicBezTo>
                  <a:pt x="45" y="19"/>
                  <a:pt x="45" y="19"/>
                  <a:pt x="45" y="19"/>
                </a:cubicBezTo>
                <a:cubicBezTo>
                  <a:pt x="34" y="17"/>
                  <a:pt x="23" y="24"/>
                  <a:pt x="20" y="36"/>
                </a:cubicBezTo>
                <a:cubicBezTo>
                  <a:pt x="19" y="39"/>
                  <a:pt x="19" y="42"/>
                  <a:pt x="19" y="44"/>
                </a:cubicBezTo>
                <a:lnTo>
                  <a:pt x="15" y="45"/>
                </a:lnTo>
                <a:close/>
                <a:moveTo>
                  <a:pt x="35" y="69"/>
                </a:moveTo>
                <a:cubicBezTo>
                  <a:pt x="26" y="66"/>
                  <a:pt x="19" y="60"/>
                  <a:pt x="16" y="52"/>
                </a:cubicBezTo>
                <a:cubicBezTo>
                  <a:pt x="21" y="51"/>
                  <a:pt x="21" y="51"/>
                  <a:pt x="21" y="51"/>
                </a:cubicBezTo>
                <a:cubicBezTo>
                  <a:pt x="23" y="57"/>
                  <a:pt x="29" y="62"/>
                  <a:pt x="36" y="64"/>
                </a:cubicBezTo>
                <a:cubicBezTo>
                  <a:pt x="43" y="66"/>
                  <a:pt x="50" y="65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52" y="69"/>
                  <a:pt x="43" y="71"/>
                  <a:pt x="35" y="69"/>
                </a:cubicBezTo>
                <a:close/>
                <a:moveTo>
                  <a:pt x="69" y="49"/>
                </a:moveTo>
                <a:cubicBezTo>
                  <a:pt x="68" y="53"/>
                  <a:pt x="66" y="57"/>
                  <a:pt x="64" y="59"/>
                </a:cubicBezTo>
                <a:cubicBezTo>
                  <a:pt x="60" y="56"/>
                  <a:pt x="60" y="56"/>
                  <a:pt x="60" y="56"/>
                </a:cubicBezTo>
                <a:cubicBezTo>
                  <a:pt x="62" y="54"/>
                  <a:pt x="64" y="51"/>
                  <a:pt x="64" y="48"/>
                </a:cubicBezTo>
                <a:cubicBezTo>
                  <a:pt x="68" y="37"/>
                  <a:pt x="62" y="25"/>
                  <a:pt x="51" y="21"/>
                </a:cubicBezTo>
                <a:cubicBezTo>
                  <a:pt x="53" y="16"/>
                  <a:pt x="53" y="16"/>
                  <a:pt x="53" y="16"/>
                </a:cubicBezTo>
                <a:cubicBezTo>
                  <a:pt x="66" y="22"/>
                  <a:pt x="73" y="36"/>
                  <a:pt x="69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2" name="Freeform 12"/>
          <p:cNvSpPr>
            <a:spLocks/>
          </p:cNvSpPr>
          <p:nvPr userDrawn="1"/>
        </p:nvSpPr>
        <p:spPr bwMode="auto">
          <a:xfrm>
            <a:off x="4244975" y="569119"/>
            <a:ext cx="431800" cy="289322"/>
          </a:xfrm>
          <a:custGeom>
            <a:avLst/>
            <a:gdLst>
              <a:gd name="T0" fmla="*/ 112 w 112"/>
              <a:gd name="T1" fmla="*/ 3 h 100"/>
              <a:gd name="T2" fmla="*/ 5 w 112"/>
              <a:gd name="T3" fmla="*/ 8 h 100"/>
              <a:gd name="T4" fmla="*/ 5 w 112"/>
              <a:gd name="T5" fmla="*/ 6 h 100"/>
              <a:gd name="T6" fmla="*/ 5 w 112"/>
              <a:gd name="T7" fmla="*/ 3 h 100"/>
              <a:gd name="T8" fmla="*/ 2 w 112"/>
              <a:gd name="T9" fmla="*/ 1 h 100"/>
              <a:gd name="T10" fmla="*/ 0 w 112"/>
              <a:gd name="T11" fmla="*/ 4 h 100"/>
              <a:gd name="T12" fmla="*/ 3 w 112"/>
              <a:gd name="T13" fmla="*/ 6 h 100"/>
              <a:gd name="T14" fmla="*/ 31 w 112"/>
              <a:gd name="T15" fmla="*/ 100 h 100"/>
              <a:gd name="T16" fmla="*/ 33 w 112"/>
              <a:gd name="T17" fmla="*/ 99 h 100"/>
              <a:gd name="T18" fmla="*/ 21 w 112"/>
              <a:gd name="T19" fmla="*/ 58 h 100"/>
              <a:gd name="T20" fmla="*/ 112 w 112"/>
              <a:gd name="T21" fmla="*/ 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2" h="100">
                <a:moveTo>
                  <a:pt x="112" y="3"/>
                </a:moveTo>
                <a:cubicBezTo>
                  <a:pt x="5" y="8"/>
                  <a:pt x="5" y="8"/>
                  <a:pt x="5" y="8"/>
                </a:cubicBezTo>
                <a:cubicBezTo>
                  <a:pt x="5" y="6"/>
                  <a:pt x="5" y="6"/>
                  <a:pt x="5" y="6"/>
                </a:cubicBezTo>
                <a:cubicBezTo>
                  <a:pt x="5" y="5"/>
                  <a:pt x="6" y="4"/>
                  <a:pt x="5" y="3"/>
                </a:cubicBezTo>
                <a:cubicBezTo>
                  <a:pt x="5" y="1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5"/>
                  <a:pt x="1" y="6"/>
                  <a:pt x="3" y="6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3" y="99"/>
                  <a:pt x="33" y="99"/>
                  <a:pt x="33" y="99"/>
                </a:cubicBezTo>
                <a:cubicBezTo>
                  <a:pt x="21" y="58"/>
                  <a:pt x="21" y="58"/>
                  <a:pt x="21" y="58"/>
                </a:cubicBezTo>
                <a:lnTo>
                  <a:pt x="112" y="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3" name="Freeform 13"/>
          <p:cNvSpPr>
            <a:spLocks noEditPoints="1"/>
          </p:cNvSpPr>
          <p:nvPr userDrawn="1"/>
        </p:nvSpPr>
        <p:spPr bwMode="auto">
          <a:xfrm>
            <a:off x="2924175" y="977503"/>
            <a:ext cx="293688" cy="185738"/>
          </a:xfrm>
          <a:custGeom>
            <a:avLst/>
            <a:gdLst>
              <a:gd name="T0" fmla="*/ 73 w 76"/>
              <a:gd name="T1" fmla="*/ 0 h 64"/>
              <a:gd name="T2" fmla="*/ 65 w 76"/>
              <a:gd name="T3" fmla="*/ 0 h 64"/>
              <a:gd name="T4" fmla="*/ 62 w 76"/>
              <a:gd name="T5" fmla="*/ 3 h 64"/>
              <a:gd name="T6" fmla="*/ 62 w 76"/>
              <a:gd name="T7" fmla="*/ 5 h 64"/>
              <a:gd name="T8" fmla="*/ 10 w 76"/>
              <a:gd name="T9" fmla="*/ 23 h 64"/>
              <a:gd name="T10" fmla="*/ 8 w 76"/>
              <a:gd name="T11" fmla="*/ 21 h 64"/>
              <a:gd name="T12" fmla="*/ 2 w 76"/>
              <a:gd name="T13" fmla="*/ 21 h 64"/>
              <a:gd name="T14" fmla="*/ 0 w 76"/>
              <a:gd name="T15" fmla="*/ 23 h 64"/>
              <a:gd name="T16" fmla="*/ 0 w 76"/>
              <a:gd name="T17" fmla="*/ 41 h 64"/>
              <a:gd name="T18" fmla="*/ 2 w 76"/>
              <a:gd name="T19" fmla="*/ 43 h 64"/>
              <a:gd name="T20" fmla="*/ 8 w 76"/>
              <a:gd name="T21" fmla="*/ 43 h 64"/>
              <a:gd name="T22" fmla="*/ 10 w 76"/>
              <a:gd name="T23" fmla="*/ 41 h 64"/>
              <a:gd name="T24" fmla="*/ 24 w 76"/>
              <a:gd name="T25" fmla="*/ 46 h 64"/>
              <a:gd name="T26" fmla="*/ 23 w 76"/>
              <a:gd name="T27" fmla="*/ 49 h 64"/>
              <a:gd name="T28" fmla="*/ 23 w 76"/>
              <a:gd name="T29" fmla="*/ 51 h 64"/>
              <a:gd name="T30" fmla="*/ 24 w 76"/>
              <a:gd name="T31" fmla="*/ 52 h 64"/>
              <a:gd name="T32" fmla="*/ 38 w 76"/>
              <a:gd name="T33" fmla="*/ 57 h 64"/>
              <a:gd name="T34" fmla="*/ 39 w 76"/>
              <a:gd name="T35" fmla="*/ 57 h 64"/>
              <a:gd name="T36" fmla="*/ 42 w 76"/>
              <a:gd name="T37" fmla="*/ 55 h 64"/>
              <a:gd name="T38" fmla="*/ 43 w 76"/>
              <a:gd name="T39" fmla="*/ 52 h 64"/>
              <a:gd name="T40" fmla="*/ 62 w 76"/>
              <a:gd name="T41" fmla="*/ 59 h 64"/>
              <a:gd name="T42" fmla="*/ 62 w 76"/>
              <a:gd name="T43" fmla="*/ 61 h 64"/>
              <a:gd name="T44" fmla="*/ 65 w 76"/>
              <a:gd name="T45" fmla="*/ 64 h 64"/>
              <a:gd name="T46" fmla="*/ 73 w 76"/>
              <a:gd name="T47" fmla="*/ 64 h 64"/>
              <a:gd name="T48" fmla="*/ 76 w 76"/>
              <a:gd name="T49" fmla="*/ 61 h 64"/>
              <a:gd name="T50" fmla="*/ 76 w 76"/>
              <a:gd name="T51" fmla="*/ 3 h 64"/>
              <a:gd name="T52" fmla="*/ 73 w 76"/>
              <a:gd name="T53" fmla="*/ 0 h 64"/>
              <a:gd name="T54" fmla="*/ 40 w 76"/>
              <a:gd name="T55" fmla="*/ 54 h 64"/>
              <a:gd name="T56" fmla="*/ 38 w 76"/>
              <a:gd name="T57" fmla="*/ 55 h 64"/>
              <a:gd name="T58" fmla="*/ 25 w 76"/>
              <a:gd name="T59" fmla="*/ 50 h 64"/>
              <a:gd name="T60" fmla="*/ 25 w 76"/>
              <a:gd name="T61" fmla="*/ 50 h 64"/>
              <a:gd name="T62" fmla="*/ 25 w 76"/>
              <a:gd name="T63" fmla="*/ 49 h 64"/>
              <a:gd name="T64" fmla="*/ 26 w 76"/>
              <a:gd name="T65" fmla="*/ 46 h 64"/>
              <a:gd name="T66" fmla="*/ 41 w 76"/>
              <a:gd name="T67" fmla="*/ 51 h 64"/>
              <a:gd name="T68" fmla="*/ 40 w 76"/>
              <a:gd name="T69" fmla="*/ 5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6" h="64">
                <a:moveTo>
                  <a:pt x="73" y="0"/>
                </a:moveTo>
                <a:cubicBezTo>
                  <a:pt x="65" y="0"/>
                  <a:pt x="65" y="0"/>
                  <a:pt x="65" y="0"/>
                </a:cubicBezTo>
                <a:cubicBezTo>
                  <a:pt x="64" y="0"/>
                  <a:pt x="62" y="1"/>
                  <a:pt x="62" y="3"/>
                </a:cubicBezTo>
                <a:cubicBezTo>
                  <a:pt x="62" y="5"/>
                  <a:pt x="62" y="5"/>
                  <a:pt x="62" y="5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2"/>
                  <a:pt x="9" y="21"/>
                  <a:pt x="8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9" y="43"/>
                  <a:pt x="10" y="42"/>
                  <a:pt x="10" y="41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22" y="49"/>
                  <a:pt x="22" y="50"/>
                  <a:pt x="23" y="51"/>
                </a:cubicBezTo>
                <a:cubicBezTo>
                  <a:pt x="23" y="52"/>
                  <a:pt x="24" y="52"/>
                  <a:pt x="24" y="52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9" y="57"/>
                </a:cubicBezTo>
                <a:cubicBezTo>
                  <a:pt x="40" y="57"/>
                  <a:pt x="41" y="56"/>
                  <a:pt x="42" y="55"/>
                </a:cubicBezTo>
                <a:cubicBezTo>
                  <a:pt x="43" y="52"/>
                  <a:pt x="43" y="52"/>
                  <a:pt x="43" y="52"/>
                </a:cubicBezTo>
                <a:cubicBezTo>
                  <a:pt x="62" y="59"/>
                  <a:pt x="62" y="59"/>
                  <a:pt x="62" y="59"/>
                </a:cubicBezTo>
                <a:cubicBezTo>
                  <a:pt x="62" y="61"/>
                  <a:pt x="62" y="61"/>
                  <a:pt x="62" y="61"/>
                </a:cubicBezTo>
                <a:cubicBezTo>
                  <a:pt x="62" y="63"/>
                  <a:pt x="64" y="64"/>
                  <a:pt x="65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5" y="64"/>
                  <a:pt x="76" y="63"/>
                  <a:pt x="76" y="61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"/>
                  <a:pt x="75" y="0"/>
                  <a:pt x="73" y="0"/>
                </a:cubicBezTo>
                <a:close/>
                <a:moveTo>
                  <a:pt x="40" y="54"/>
                </a:moveTo>
                <a:cubicBezTo>
                  <a:pt x="39" y="55"/>
                  <a:pt x="39" y="55"/>
                  <a:pt x="38" y="55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4" y="50"/>
                  <a:pt x="24" y="50"/>
                  <a:pt x="25" y="49"/>
                </a:cubicBezTo>
                <a:cubicBezTo>
                  <a:pt x="26" y="46"/>
                  <a:pt x="26" y="46"/>
                  <a:pt x="26" y="46"/>
                </a:cubicBezTo>
                <a:cubicBezTo>
                  <a:pt x="41" y="51"/>
                  <a:pt x="41" y="51"/>
                  <a:pt x="41" y="51"/>
                </a:cubicBezTo>
                <a:lnTo>
                  <a:pt x="40" y="54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449639" y="519113"/>
            <a:ext cx="663575" cy="278607"/>
            <a:chOff x="3449638" y="692150"/>
            <a:chExt cx="663575" cy="371476"/>
          </a:xfrm>
        </p:grpSpPr>
        <p:sp>
          <p:nvSpPr>
            <p:cNvPr id="25" name="Oval 14"/>
            <p:cNvSpPr>
              <a:spLocks noChangeArrowheads="1"/>
            </p:cNvSpPr>
            <p:nvPr userDrawn="1"/>
          </p:nvSpPr>
          <p:spPr bwMode="auto">
            <a:xfrm>
              <a:off x="3554413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3514725" y="777875"/>
              <a:ext cx="158750" cy="50800"/>
            </a:xfrm>
            <a:custGeom>
              <a:avLst/>
              <a:gdLst>
                <a:gd name="T0" fmla="*/ 27 w 41"/>
                <a:gd name="T1" fmla="*/ 0 h 13"/>
                <a:gd name="T2" fmla="*/ 20 w 41"/>
                <a:gd name="T3" fmla="*/ 0 h 13"/>
                <a:gd name="T4" fmla="*/ 13 w 41"/>
                <a:gd name="T5" fmla="*/ 0 h 13"/>
                <a:gd name="T6" fmla="*/ 1 w 41"/>
                <a:gd name="T7" fmla="*/ 9 h 13"/>
                <a:gd name="T8" fmla="*/ 0 w 41"/>
                <a:gd name="T9" fmla="*/ 13 h 13"/>
                <a:gd name="T10" fmla="*/ 41 w 41"/>
                <a:gd name="T11" fmla="*/ 13 h 13"/>
                <a:gd name="T12" fmla="*/ 40 w 41"/>
                <a:gd name="T13" fmla="*/ 9 h 13"/>
                <a:gd name="T14" fmla="*/ 27 w 41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3">
                  <a:moveTo>
                    <a:pt x="2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2" y="6"/>
                    <a:pt x="1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8" y="6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3681413" y="777875"/>
              <a:ext cx="180975" cy="50800"/>
            </a:xfrm>
            <a:custGeom>
              <a:avLst/>
              <a:gdLst>
                <a:gd name="T0" fmla="*/ 34 w 47"/>
                <a:gd name="T1" fmla="*/ 0 h 13"/>
                <a:gd name="T2" fmla="*/ 13 w 47"/>
                <a:gd name="T3" fmla="*/ 0 h 13"/>
                <a:gd name="T4" fmla="*/ 0 w 47"/>
                <a:gd name="T5" fmla="*/ 13 h 13"/>
                <a:gd name="T6" fmla="*/ 47 w 47"/>
                <a:gd name="T7" fmla="*/ 13 h 13"/>
                <a:gd name="T8" fmla="*/ 34 w 4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3">
                  <a:moveTo>
                    <a:pt x="3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7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" name="Oval 17"/>
            <p:cNvSpPr>
              <a:spLocks noChangeArrowheads="1"/>
            </p:cNvSpPr>
            <p:nvPr userDrawn="1"/>
          </p:nvSpPr>
          <p:spPr bwMode="auto">
            <a:xfrm>
              <a:off x="3730625" y="692150"/>
              <a:ext cx="77788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3870325" y="777875"/>
              <a:ext cx="177800" cy="50800"/>
            </a:xfrm>
            <a:custGeom>
              <a:avLst/>
              <a:gdLst>
                <a:gd name="T0" fmla="*/ 33 w 46"/>
                <a:gd name="T1" fmla="*/ 0 h 13"/>
                <a:gd name="T2" fmla="*/ 12 w 46"/>
                <a:gd name="T3" fmla="*/ 0 h 13"/>
                <a:gd name="T4" fmla="*/ 0 w 46"/>
                <a:gd name="T5" fmla="*/ 13 h 13"/>
                <a:gd name="T6" fmla="*/ 46 w 46"/>
                <a:gd name="T7" fmla="*/ 13 h 13"/>
                <a:gd name="T8" fmla="*/ 33 w 46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3">
                  <a:moveTo>
                    <a:pt x="3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7"/>
                    <a:pt x="41" y="0"/>
                    <a:pt x="33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" name="Oval 19"/>
            <p:cNvSpPr>
              <a:spLocks noChangeArrowheads="1"/>
            </p:cNvSpPr>
            <p:nvPr userDrawn="1"/>
          </p:nvSpPr>
          <p:spPr bwMode="auto">
            <a:xfrm>
              <a:off x="3921125" y="692150"/>
              <a:ext cx="76200" cy="777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3449638" y="839788"/>
              <a:ext cx="663575" cy="223838"/>
            </a:xfrm>
            <a:custGeom>
              <a:avLst/>
              <a:gdLst>
                <a:gd name="T0" fmla="*/ 167 w 172"/>
                <a:gd name="T1" fmla="*/ 14 h 58"/>
                <a:gd name="T2" fmla="*/ 153 w 172"/>
                <a:gd name="T3" fmla="*/ 0 h 58"/>
                <a:gd name="T4" fmla="*/ 19 w 172"/>
                <a:gd name="T5" fmla="*/ 0 h 58"/>
                <a:gd name="T6" fmla="*/ 5 w 172"/>
                <a:gd name="T7" fmla="*/ 14 h 58"/>
                <a:gd name="T8" fmla="*/ 5 w 172"/>
                <a:gd name="T9" fmla="*/ 14 h 58"/>
                <a:gd name="T10" fmla="*/ 0 w 172"/>
                <a:gd name="T11" fmla="*/ 45 h 58"/>
                <a:gd name="T12" fmla="*/ 14 w 172"/>
                <a:gd name="T13" fmla="*/ 58 h 58"/>
                <a:gd name="T14" fmla="*/ 17 w 172"/>
                <a:gd name="T15" fmla="*/ 58 h 58"/>
                <a:gd name="T16" fmla="*/ 18 w 172"/>
                <a:gd name="T17" fmla="*/ 55 h 58"/>
                <a:gd name="T18" fmla="*/ 30 w 172"/>
                <a:gd name="T19" fmla="*/ 46 h 58"/>
                <a:gd name="T20" fmla="*/ 37 w 172"/>
                <a:gd name="T21" fmla="*/ 46 h 58"/>
                <a:gd name="T22" fmla="*/ 44 w 172"/>
                <a:gd name="T23" fmla="*/ 46 h 58"/>
                <a:gd name="T24" fmla="*/ 57 w 172"/>
                <a:gd name="T25" fmla="*/ 55 h 58"/>
                <a:gd name="T26" fmla="*/ 57 w 172"/>
                <a:gd name="T27" fmla="*/ 58 h 58"/>
                <a:gd name="T28" fmla="*/ 60 w 172"/>
                <a:gd name="T29" fmla="*/ 58 h 58"/>
                <a:gd name="T30" fmla="*/ 73 w 172"/>
                <a:gd name="T31" fmla="*/ 46 h 58"/>
                <a:gd name="T32" fmla="*/ 94 w 172"/>
                <a:gd name="T33" fmla="*/ 46 h 58"/>
                <a:gd name="T34" fmla="*/ 106 w 172"/>
                <a:gd name="T35" fmla="*/ 58 h 58"/>
                <a:gd name="T36" fmla="*/ 109 w 172"/>
                <a:gd name="T37" fmla="*/ 58 h 58"/>
                <a:gd name="T38" fmla="*/ 121 w 172"/>
                <a:gd name="T39" fmla="*/ 46 h 58"/>
                <a:gd name="T40" fmla="*/ 142 w 172"/>
                <a:gd name="T41" fmla="*/ 46 h 58"/>
                <a:gd name="T42" fmla="*/ 155 w 172"/>
                <a:gd name="T43" fmla="*/ 58 h 58"/>
                <a:gd name="T44" fmla="*/ 159 w 172"/>
                <a:gd name="T45" fmla="*/ 58 h 58"/>
                <a:gd name="T46" fmla="*/ 172 w 172"/>
                <a:gd name="T47" fmla="*/ 45 h 58"/>
                <a:gd name="T48" fmla="*/ 167 w 172"/>
                <a:gd name="T49" fmla="*/ 14 h 58"/>
                <a:gd name="T50" fmla="*/ 37 w 172"/>
                <a:gd name="T51" fmla="*/ 43 h 58"/>
                <a:gd name="T52" fmla="*/ 27 w 172"/>
                <a:gd name="T53" fmla="*/ 33 h 58"/>
                <a:gd name="T54" fmla="*/ 37 w 172"/>
                <a:gd name="T55" fmla="*/ 23 h 58"/>
                <a:gd name="T56" fmla="*/ 47 w 172"/>
                <a:gd name="T57" fmla="*/ 33 h 58"/>
                <a:gd name="T58" fmla="*/ 37 w 172"/>
                <a:gd name="T59" fmla="*/ 43 h 58"/>
                <a:gd name="T60" fmla="*/ 83 w 172"/>
                <a:gd name="T61" fmla="*/ 43 h 58"/>
                <a:gd name="T62" fmla="*/ 73 w 172"/>
                <a:gd name="T63" fmla="*/ 33 h 58"/>
                <a:gd name="T64" fmla="*/ 83 w 172"/>
                <a:gd name="T65" fmla="*/ 23 h 58"/>
                <a:gd name="T66" fmla="*/ 93 w 172"/>
                <a:gd name="T67" fmla="*/ 33 h 58"/>
                <a:gd name="T68" fmla="*/ 83 w 172"/>
                <a:gd name="T69" fmla="*/ 43 h 58"/>
                <a:gd name="T70" fmla="*/ 132 w 172"/>
                <a:gd name="T71" fmla="*/ 43 h 58"/>
                <a:gd name="T72" fmla="*/ 122 w 172"/>
                <a:gd name="T73" fmla="*/ 33 h 58"/>
                <a:gd name="T74" fmla="*/ 132 w 172"/>
                <a:gd name="T75" fmla="*/ 23 h 58"/>
                <a:gd name="T76" fmla="*/ 142 w 172"/>
                <a:gd name="T77" fmla="*/ 33 h 58"/>
                <a:gd name="T78" fmla="*/ 132 w 172"/>
                <a:gd name="T79" fmla="*/ 4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58">
                  <a:moveTo>
                    <a:pt x="167" y="14"/>
                  </a:moveTo>
                  <a:cubicBezTo>
                    <a:pt x="167" y="6"/>
                    <a:pt x="161" y="0"/>
                    <a:pt x="15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5" y="6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4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2"/>
                    <a:pt x="23" y="46"/>
                    <a:pt x="30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51" y="46"/>
                    <a:pt x="55" y="52"/>
                    <a:pt x="57" y="5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1" y="52"/>
                    <a:pt x="66" y="46"/>
                    <a:pt x="7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101" y="46"/>
                    <a:pt x="106" y="52"/>
                    <a:pt x="106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2"/>
                    <a:pt x="115" y="46"/>
                    <a:pt x="12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50" y="46"/>
                    <a:pt x="155" y="52"/>
                    <a:pt x="155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66" y="58"/>
                    <a:pt x="172" y="52"/>
                    <a:pt x="172" y="45"/>
                  </a:cubicBezTo>
                  <a:lnTo>
                    <a:pt x="167" y="14"/>
                  </a:lnTo>
                  <a:close/>
                  <a:moveTo>
                    <a:pt x="37" y="43"/>
                  </a:moveTo>
                  <a:cubicBezTo>
                    <a:pt x="32" y="43"/>
                    <a:pt x="27" y="39"/>
                    <a:pt x="27" y="33"/>
                  </a:cubicBezTo>
                  <a:cubicBezTo>
                    <a:pt x="27" y="28"/>
                    <a:pt x="32" y="23"/>
                    <a:pt x="37" y="23"/>
                  </a:cubicBezTo>
                  <a:cubicBezTo>
                    <a:pt x="43" y="23"/>
                    <a:pt x="47" y="28"/>
                    <a:pt x="47" y="33"/>
                  </a:cubicBezTo>
                  <a:cubicBezTo>
                    <a:pt x="47" y="39"/>
                    <a:pt x="43" y="43"/>
                    <a:pt x="37" y="43"/>
                  </a:cubicBezTo>
                  <a:close/>
                  <a:moveTo>
                    <a:pt x="83" y="43"/>
                  </a:moveTo>
                  <a:cubicBezTo>
                    <a:pt x="78" y="43"/>
                    <a:pt x="73" y="39"/>
                    <a:pt x="73" y="33"/>
                  </a:cubicBezTo>
                  <a:cubicBezTo>
                    <a:pt x="73" y="28"/>
                    <a:pt x="78" y="23"/>
                    <a:pt x="83" y="23"/>
                  </a:cubicBezTo>
                  <a:cubicBezTo>
                    <a:pt x="89" y="23"/>
                    <a:pt x="93" y="28"/>
                    <a:pt x="93" y="33"/>
                  </a:cubicBezTo>
                  <a:cubicBezTo>
                    <a:pt x="93" y="39"/>
                    <a:pt x="89" y="43"/>
                    <a:pt x="83" y="43"/>
                  </a:cubicBezTo>
                  <a:close/>
                  <a:moveTo>
                    <a:pt x="132" y="43"/>
                  </a:moveTo>
                  <a:cubicBezTo>
                    <a:pt x="126" y="43"/>
                    <a:pt x="122" y="39"/>
                    <a:pt x="122" y="33"/>
                  </a:cubicBezTo>
                  <a:cubicBezTo>
                    <a:pt x="122" y="28"/>
                    <a:pt x="126" y="23"/>
                    <a:pt x="132" y="23"/>
                  </a:cubicBezTo>
                  <a:cubicBezTo>
                    <a:pt x="137" y="23"/>
                    <a:pt x="142" y="28"/>
                    <a:pt x="142" y="33"/>
                  </a:cubicBezTo>
                  <a:cubicBezTo>
                    <a:pt x="142" y="39"/>
                    <a:pt x="137" y="43"/>
                    <a:pt x="132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32" name="Freeform 21"/>
          <p:cNvSpPr>
            <a:spLocks noEditPoints="1"/>
          </p:cNvSpPr>
          <p:nvPr userDrawn="1"/>
        </p:nvSpPr>
        <p:spPr bwMode="auto">
          <a:xfrm>
            <a:off x="5657851" y="2240756"/>
            <a:ext cx="352425" cy="234554"/>
          </a:xfrm>
          <a:custGeom>
            <a:avLst/>
            <a:gdLst>
              <a:gd name="T0" fmla="*/ 91 w 91"/>
              <a:gd name="T1" fmla="*/ 76 h 81"/>
              <a:gd name="T2" fmla="*/ 82 w 91"/>
              <a:gd name="T3" fmla="*/ 57 h 81"/>
              <a:gd name="T4" fmla="*/ 77 w 91"/>
              <a:gd name="T5" fmla="*/ 53 h 81"/>
              <a:gd name="T6" fmla="*/ 67 w 91"/>
              <a:gd name="T7" fmla="*/ 53 h 81"/>
              <a:gd name="T8" fmla="*/ 67 w 91"/>
              <a:gd name="T9" fmla="*/ 51 h 81"/>
              <a:gd name="T10" fmla="*/ 75 w 91"/>
              <a:gd name="T11" fmla="*/ 51 h 81"/>
              <a:gd name="T12" fmla="*/ 81 w 91"/>
              <a:gd name="T13" fmla="*/ 44 h 81"/>
              <a:gd name="T14" fmla="*/ 81 w 91"/>
              <a:gd name="T15" fmla="*/ 6 h 81"/>
              <a:gd name="T16" fmla="*/ 75 w 91"/>
              <a:gd name="T17" fmla="*/ 0 h 81"/>
              <a:gd name="T18" fmla="*/ 16 w 91"/>
              <a:gd name="T19" fmla="*/ 0 h 81"/>
              <a:gd name="T20" fmla="*/ 10 w 91"/>
              <a:gd name="T21" fmla="*/ 6 h 81"/>
              <a:gd name="T22" fmla="*/ 10 w 91"/>
              <a:gd name="T23" fmla="*/ 44 h 81"/>
              <a:gd name="T24" fmla="*/ 16 w 91"/>
              <a:gd name="T25" fmla="*/ 51 h 81"/>
              <a:gd name="T26" fmla="*/ 24 w 91"/>
              <a:gd name="T27" fmla="*/ 51 h 81"/>
              <a:gd name="T28" fmla="*/ 24 w 91"/>
              <a:gd name="T29" fmla="*/ 53 h 81"/>
              <a:gd name="T30" fmla="*/ 14 w 91"/>
              <a:gd name="T31" fmla="*/ 53 h 81"/>
              <a:gd name="T32" fmla="*/ 9 w 91"/>
              <a:gd name="T33" fmla="*/ 57 h 81"/>
              <a:gd name="T34" fmla="*/ 1 w 91"/>
              <a:gd name="T35" fmla="*/ 76 h 81"/>
              <a:gd name="T36" fmla="*/ 1 w 91"/>
              <a:gd name="T37" fmla="*/ 80 h 81"/>
              <a:gd name="T38" fmla="*/ 4 w 91"/>
              <a:gd name="T39" fmla="*/ 81 h 81"/>
              <a:gd name="T40" fmla="*/ 27 w 91"/>
              <a:gd name="T41" fmla="*/ 81 h 81"/>
              <a:gd name="T42" fmla="*/ 28 w 91"/>
              <a:gd name="T43" fmla="*/ 81 h 81"/>
              <a:gd name="T44" fmla="*/ 46 w 91"/>
              <a:gd name="T45" fmla="*/ 81 h 81"/>
              <a:gd name="T46" fmla="*/ 64 w 91"/>
              <a:gd name="T47" fmla="*/ 81 h 81"/>
              <a:gd name="T48" fmla="*/ 64 w 91"/>
              <a:gd name="T49" fmla="*/ 81 h 81"/>
              <a:gd name="T50" fmla="*/ 87 w 91"/>
              <a:gd name="T51" fmla="*/ 81 h 81"/>
              <a:gd name="T52" fmla="*/ 91 w 91"/>
              <a:gd name="T53" fmla="*/ 80 h 81"/>
              <a:gd name="T54" fmla="*/ 91 w 91"/>
              <a:gd name="T55" fmla="*/ 76 h 81"/>
              <a:gd name="T56" fmla="*/ 15 w 91"/>
              <a:gd name="T57" fmla="*/ 44 h 81"/>
              <a:gd name="T58" fmla="*/ 15 w 91"/>
              <a:gd name="T59" fmla="*/ 6 h 81"/>
              <a:gd name="T60" fmla="*/ 16 w 91"/>
              <a:gd name="T61" fmla="*/ 5 h 81"/>
              <a:gd name="T62" fmla="*/ 75 w 91"/>
              <a:gd name="T63" fmla="*/ 5 h 81"/>
              <a:gd name="T64" fmla="*/ 76 w 91"/>
              <a:gd name="T65" fmla="*/ 6 h 81"/>
              <a:gd name="T66" fmla="*/ 76 w 91"/>
              <a:gd name="T67" fmla="*/ 44 h 81"/>
              <a:gd name="T68" fmla="*/ 75 w 91"/>
              <a:gd name="T69" fmla="*/ 45 h 81"/>
              <a:gd name="T70" fmla="*/ 16 w 91"/>
              <a:gd name="T71" fmla="*/ 45 h 81"/>
              <a:gd name="T72" fmla="*/ 15 w 91"/>
              <a:gd name="T73" fmla="*/ 44 h 81"/>
              <a:gd name="T74" fmla="*/ 61 w 91"/>
              <a:gd name="T75" fmla="*/ 75 h 81"/>
              <a:gd name="T76" fmla="*/ 60 w 91"/>
              <a:gd name="T77" fmla="*/ 75 h 81"/>
              <a:gd name="T78" fmla="*/ 53 w 91"/>
              <a:gd name="T79" fmla="*/ 75 h 81"/>
              <a:gd name="T80" fmla="*/ 50 w 91"/>
              <a:gd name="T81" fmla="*/ 75 h 81"/>
              <a:gd name="T82" fmla="*/ 42 w 91"/>
              <a:gd name="T83" fmla="*/ 75 h 81"/>
              <a:gd name="T84" fmla="*/ 39 w 91"/>
              <a:gd name="T85" fmla="*/ 75 h 81"/>
              <a:gd name="T86" fmla="*/ 32 w 91"/>
              <a:gd name="T87" fmla="*/ 75 h 81"/>
              <a:gd name="T88" fmla="*/ 31 w 91"/>
              <a:gd name="T89" fmla="*/ 75 h 81"/>
              <a:gd name="T90" fmla="*/ 31 w 91"/>
              <a:gd name="T91" fmla="*/ 73 h 81"/>
              <a:gd name="T92" fmla="*/ 32 w 91"/>
              <a:gd name="T93" fmla="*/ 68 h 81"/>
              <a:gd name="T94" fmla="*/ 33 w 91"/>
              <a:gd name="T95" fmla="*/ 67 h 81"/>
              <a:gd name="T96" fmla="*/ 40 w 91"/>
              <a:gd name="T97" fmla="*/ 67 h 81"/>
              <a:gd name="T98" fmla="*/ 52 w 91"/>
              <a:gd name="T99" fmla="*/ 67 h 81"/>
              <a:gd name="T100" fmla="*/ 58 w 91"/>
              <a:gd name="T101" fmla="*/ 67 h 81"/>
              <a:gd name="T102" fmla="*/ 60 w 91"/>
              <a:gd name="T103" fmla="*/ 68 h 81"/>
              <a:gd name="T104" fmla="*/ 61 w 91"/>
              <a:gd name="T105" fmla="*/ 73 h 81"/>
              <a:gd name="T106" fmla="*/ 61 w 91"/>
              <a:gd name="T107" fmla="*/ 7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1" h="81">
                <a:moveTo>
                  <a:pt x="91" y="76"/>
                </a:moveTo>
                <a:cubicBezTo>
                  <a:pt x="82" y="57"/>
                  <a:pt x="82" y="57"/>
                  <a:pt x="82" y="57"/>
                </a:cubicBezTo>
                <a:cubicBezTo>
                  <a:pt x="81" y="55"/>
                  <a:pt x="79" y="53"/>
                  <a:pt x="77" y="53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1"/>
                  <a:pt x="67" y="51"/>
                  <a:pt x="67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9" y="51"/>
                  <a:pt x="81" y="48"/>
                  <a:pt x="81" y="44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3"/>
                  <a:pt x="79" y="0"/>
                  <a:pt x="75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0" y="3"/>
                  <a:pt x="10" y="6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8"/>
                  <a:pt x="13" y="51"/>
                  <a:pt x="16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3"/>
                  <a:pt x="24" y="53"/>
                  <a:pt x="2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2" y="53"/>
                  <a:pt x="10" y="55"/>
                  <a:pt x="9" y="57"/>
                </a:cubicBezTo>
                <a:cubicBezTo>
                  <a:pt x="1" y="76"/>
                  <a:pt x="1" y="76"/>
                  <a:pt x="1" y="76"/>
                </a:cubicBezTo>
                <a:cubicBezTo>
                  <a:pt x="0" y="77"/>
                  <a:pt x="0" y="78"/>
                  <a:pt x="1" y="80"/>
                </a:cubicBezTo>
                <a:cubicBezTo>
                  <a:pt x="1" y="81"/>
                  <a:pt x="3" y="81"/>
                  <a:pt x="4" y="81"/>
                </a:cubicBezTo>
                <a:cubicBezTo>
                  <a:pt x="27" y="81"/>
                  <a:pt x="27" y="81"/>
                  <a:pt x="27" y="81"/>
                </a:cubicBezTo>
                <a:cubicBezTo>
                  <a:pt x="27" y="81"/>
                  <a:pt x="28" y="81"/>
                  <a:pt x="28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64" y="81"/>
                  <a:pt x="64" y="81"/>
                  <a:pt x="64" y="81"/>
                </a:cubicBezTo>
                <a:cubicBezTo>
                  <a:pt x="87" y="81"/>
                  <a:pt x="87" y="81"/>
                  <a:pt x="87" y="81"/>
                </a:cubicBezTo>
                <a:cubicBezTo>
                  <a:pt x="89" y="81"/>
                  <a:pt x="90" y="81"/>
                  <a:pt x="91" y="80"/>
                </a:cubicBezTo>
                <a:cubicBezTo>
                  <a:pt x="91" y="78"/>
                  <a:pt x="91" y="77"/>
                  <a:pt x="91" y="76"/>
                </a:cubicBezTo>
                <a:close/>
                <a:moveTo>
                  <a:pt x="15" y="44"/>
                </a:move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6" y="5"/>
                  <a:pt x="16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6" y="5"/>
                  <a:pt x="76" y="6"/>
                  <a:pt x="76" y="6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45"/>
                  <a:pt x="76" y="45"/>
                  <a:pt x="75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5" y="45"/>
                  <a:pt x="15" y="44"/>
                </a:cubicBezTo>
                <a:close/>
                <a:moveTo>
                  <a:pt x="61" y="75"/>
                </a:moveTo>
                <a:cubicBezTo>
                  <a:pt x="60" y="75"/>
                  <a:pt x="60" y="75"/>
                  <a:pt x="60" y="75"/>
                </a:cubicBezTo>
                <a:cubicBezTo>
                  <a:pt x="53" y="75"/>
                  <a:pt x="53" y="75"/>
                  <a:pt x="53" y="75"/>
                </a:cubicBezTo>
                <a:cubicBezTo>
                  <a:pt x="50" y="75"/>
                  <a:pt x="50" y="75"/>
                  <a:pt x="50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39" y="75"/>
                  <a:pt x="39" y="75"/>
                  <a:pt x="39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5"/>
                  <a:pt x="31" y="75"/>
                  <a:pt x="31" y="75"/>
                </a:cubicBezTo>
                <a:cubicBezTo>
                  <a:pt x="31" y="74"/>
                  <a:pt x="30" y="74"/>
                  <a:pt x="31" y="73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67"/>
                  <a:pt x="33" y="67"/>
                  <a:pt x="33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9" y="67"/>
                  <a:pt x="59" y="67"/>
                  <a:pt x="60" y="68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74"/>
                  <a:pt x="61" y="74"/>
                  <a:pt x="61" y="7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33" name="Freeform 22"/>
          <p:cNvSpPr>
            <a:spLocks noEditPoints="1"/>
          </p:cNvSpPr>
          <p:nvPr userDrawn="1"/>
        </p:nvSpPr>
        <p:spPr bwMode="auto">
          <a:xfrm>
            <a:off x="4298951" y="1794273"/>
            <a:ext cx="447675" cy="260747"/>
          </a:xfrm>
          <a:custGeom>
            <a:avLst/>
            <a:gdLst>
              <a:gd name="T0" fmla="*/ 0 w 116"/>
              <a:gd name="T1" fmla="*/ 82 h 90"/>
              <a:gd name="T2" fmla="*/ 1 w 116"/>
              <a:gd name="T3" fmla="*/ 86 h 90"/>
              <a:gd name="T4" fmla="*/ 7 w 116"/>
              <a:gd name="T5" fmla="*/ 90 h 90"/>
              <a:gd name="T6" fmla="*/ 58 w 116"/>
              <a:gd name="T7" fmla="*/ 90 h 90"/>
              <a:gd name="T8" fmla="*/ 110 w 116"/>
              <a:gd name="T9" fmla="*/ 90 h 90"/>
              <a:gd name="T10" fmla="*/ 116 w 116"/>
              <a:gd name="T11" fmla="*/ 86 h 90"/>
              <a:gd name="T12" fmla="*/ 116 w 116"/>
              <a:gd name="T13" fmla="*/ 82 h 90"/>
              <a:gd name="T14" fmla="*/ 116 w 116"/>
              <a:gd name="T15" fmla="*/ 6 h 90"/>
              <a:gd name="T16" fmla="*/ 116 w 116"/>
              <a:gd name="T17" fmla="*/ 6 h 90"/>
              <a:gd name="T18" fmla="*/ 116 w 116"/>
              <a:gd name="T19" fmla="*/ 4 h 90"/>
              <a:gd name="T20" fmla="*/ 109 w 116"/>
              <a:gd name="T21" fmla="*/ 0 h 90"/>
              <a:gd name="T22" fmla="*/ 58 w 116"/>
              <a:gd name="T23" fmla="*/ 0 h 90"/>
              <a:gd name="T24" fmla="*/ 7 w 116"/>
              <a:gd name="T25" fmla="*/ 0 h 90"/>
              <a:gd name="T26" fmla="*/ 1 w 116"/>
              <a:gd name="T27" fmla="*/ 4 h 90"/>
              <a:gd name="T28" fmla="*/ 1 w 116"/>
              <a:gd name="T29" fmla="*/ 4 h 90"/>
              <a:gd name="T30" fmla="*/ 0 w 116"/>
              <a:gd name="T31" fmla="*/ 6 h 90"/>
              <a:gd name="T32" fmla="*/ 0 w 116"/>
              <a:gd name="T33" fmla="*/ 82 h 90"/>
              <a:gd name="T34" fmla="*/ 7 w 116"/>
              <a:gd name="T35" fmla="*/ 15 h 90"/>
              <a:gd name="T36" fmla="*/ 28 w 116"/>
              <a:gd name="T37" fmla="*/ 33 h 90"/>
              <a:gd name="T38" fmla="*/ 43 w 116"/>
              <a:gd name="T39" fmla="*/ 45 h 90"/>
              <a:gd name="T40" fmla="*/ 28 w 116"/>
              <a:gd name="T41" fmla="*/ 57 h 90"/>
              <a:gd name="T42" fmla="*/ 7 w 116"/>
              <a:gd name="T43" fmla="*/ 75 h 90"/>
              <a:gd name="T44" fmla="*/ 7 w 116"/>
              <a:gd name="T45" fmla="*/ 15 h 90"/>
              <a:gd name="T46" fmla="*/ 7 w 116"/>
              <a:gd name="T47" fmla="*/ 84 h 90"/>
              <a:gd name="T48" fmla="*/ 7 w 116"/>
              <a:gd name="T49" fmla="*/ 84 h 90"/>
              <a:gd name="T50" fmla="*/ 7 w 116"/>
              <a:gd name="T51" fmla="*/ 84 h 90"/>
              <a:gd name="T52" fmla="*/ 32 w 116"/>
              <a:gd name="T53" fmla="*/ 62 h 90"/>
              <a:gd name="T54" fmla="*/ 49 w 116"/>
              <a:gd name="T55" fmla="*/ 49 h 90"/>
              <a:gd name="T56" fmla="*/ 58 w 116"/>
              <a:gd name="T57" fmla="*/ 52 h 90"/>
              <a:gd name="T58" fmla="*/ 68 w 116"/>
              <a:gd name="T59" fmla="*/ 49 h 90"/>
              <a:gd name="T60" fmla="*/ 84 w 116"/>
              <a:gd name="T61" fmla="*/ 62 h 90"/>
              <a:gd name="T62" fmla="*/ 109 w 116"/>
              <a:gd name="T63" fmla="*/ 84 h 90"/>
              <a:gd name="T64" fmla="*/ 109 w 116"/>
              <a:gd name="T65" fmla="*/ 84 h 90"/>
              <a:gd name="T66" fmla="*/ 109 w 116"/>
              <a:gd name="T67" fmla="*/ 84 h 90"/>
              <a:gd name="T68" fmla="*/ 58 w 116"/>
              <a:gd name="T69" fmla="*/ 84 h 90"/>
              <a:gd name="T70" fmla="*/ 7 w 116"/>
              <a:gd name="T71" fmla="*/ 84 h 90"/>
              <a:gd name="T72" fmla="*/ 109 w 116"/>
              <a:gd name="T73" fmla="*/ 75 h 90"/>
              <a:gd name="T74" fmla="*/ 88 w 116"/>
              <a:gd name="T75" fmla="*/ 57 h 90"/>
              <a:gd name="T76" fmla="*/ 73 w 116"/>
              <a:gd name="T77" fmla="*/ 45 h 90"/>
              <a:gd name="T78" fmla="*/ 88 w 116"/>
              <a:gd name="T79" fmla="*/ 33 h 90"/>
              <a:gd name="T80" fmla="*/ 109 w 116"/>
              <a:gd name="T81" fmla="*/ 15 h 90"/>
              <a:gd name="T82" fmla="*/ 109 w 116"/>
              <a:gd name="T83" fmla="*/ 75 h 90"/>
              <a:gd name="T84" fmla="*/ 58 w 116"/>
              <a:gd name="T85" fmla="*/ 6 h 90"/>
              <a:gd name="T86" fmla="*/ 109 w 116"/>
              <a:gd name="T87" fmla="*/ 6 h 90"/>
              <a:gd name="T88" fmla="*/ 109 w 116"/>
              <a:gd name="T89" fmla="*/ 6 h 90"/>
              <a:gd name="T90" fmla="*/ 84 w 116"/>
              <a:gd name="T91" fmla="*/ 28 h 90"/>
              <a:gd name="T92" fmla="*/ 67 w 116"/>
              <a:gd name="T93" fmla="*/ 41 h 90"/>
              <a:gd name="T94" fmla="*/ 58 w 116"/>
              <a:gd name="T95" fmla="*/ 45 h 90"/>
              <a:gd name="T96" fmla="*/ 49 w 116"/>
              <a:gd name="T97" fmla="*/ 41 h 90"/>
              <a:gd name="T98" fmla="*/ 33 w 116"/>
              <a:gd name="T99" fmla="*/ 28 h 90"/>
              <a:gd name="T100" fmla="*/ 7 w 116"/>
              <a:gd name="T101" fmla="*/ 6 h 90"/>
              <a:gd name="T102" fmla="*/ 58 w 116"/>
              <a:gd name="T103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6" h="90">
                <a:moveTo>
                  <a:pt x="0" y="82"/>
                </a:moveTo>
                <a:cubicBezTo>
                  <a:pt x="0" y="84"/>
                  <a:pt x="0" y="85"/>
                  <a:pt x="1" y="86"/>
                </a:cubicBezTo>
                <a:cubicBezTo>
                  <a:pt x="2" y="89"/>
                  <a:pt x="4" y="90"/>
                  <a:pt x="7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2" y="90"/>
                  <a:pt x="115" y="89"/>
                  <a:pt x="116" y="86"/>
                </a:cubicBezTo>
                <a:cubicBezTo>
                  <a:pt x="116" y="85"/>
                  <a:pt x="116" y="83"/>
                  <a:pt x="116" y="82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5"/>
                  <a:pt x="116" y="5"/>
                  <a:pt x="116" y="4"/>
                </a:cubicBezTo>
                <a:cubicBezTo>
                  <a:pt x="115" y="2"/>
                  <a:pt x="112" y="0"/>
                  <a:pt x="10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7" y="0"/>
                  <a:pt x="7" y="0"/>
                  <a:pt x="7" y="0"/>
                </a:cubicBezTo>
                <a:cubicBezTo>
                  <a:pt x="4" y="0"/>
                  <a:pt x="2" y="2"/>
                  <a:pt x="1" y="4"/>
                </a:cubicBezTo>
                <a:cubicBezTo>
                  <a:pt x="1" y="4"/>
                  <a:pt x="1" y="4"/>
                  <a:pt x="1" y="4"/>
                </a:cubicBezTo>
                <a:cubicBezTo>
                  <a:pt x="1" y="5"/>
                  <a:pt x="0" y="6"/>
                  <a:pt x="0" y="6"/>
                </a:cubicBezTo>
                <a:lnTo>
                  <a:pt x="0" y="82"/>
                </a:lnTo>
                <a:close/>
                <a:moveTo>
                  <a:pt x="7" y="15"/>
                </a:moveTo>
                <a:cubicBezTo>
                  <a:pt x="28" y="33"/>
                  <a:pt x="28" y="33"/>
                  <a:pt x="28" y="33"/>
                </a:cubicBezTo>
                <a:cubicBezTo>
                  <a:pt x="43" y="45"/>
                  <a:pt x="43" y="45"/>
                  <a:pt x="43" y="45"/>
                </a:cubicBezTo>
                <a:cubicBezTo>
                  <a:pt x="28" y="57"/>
                  <a:pt x="28" y="57"/>
                  <a:pt x="28" y="57"/>
                </a:cubicBezTo>
                <a:cubicBezTo>
                  <a:pt x="7" y="75"/>
                  <a:pt x="7" y="75"/>
                  <a:pt x="7" y="75"/>
                </a:cubicBezTo>
                <a:lnTo>
                  <a:pt x="7" y="15"/>
                </a:lnTo>
                <a:close/>
                <a:moveTo>
                  <a:pt x="7" y="84"/>
                </a:moveTo>
                <a:cubicBezTo>
                  <a:pt x="7" y="84"/>
                  <a:pt x="7" y="84"/>
                  <a:pt x="7" y="84"/>
                </a:cubicBezTo>
                <a:cubicBezTo>
                  <a:pt x="7" y="84"/>
                  <a:pt x="7" y="84"/>
                  <a:pt x="7" y="84"/>
                </a:cubicBezTo>
                <a:cubicBezTo>
                  <a:pt x="32" y="62"/>
                  <a:pt x="32" y="62"/>
                  <a:pt x="32" y="62"/>
                </a:cubicBezTo>
                <a:cubicBezTo>
                  <a:pt x="49" y="49"/>
                  <a:pt x="49" y="49"/>
                  <a:pt x="49" y="49"/>
                </a:cubicBezTo>
                <a:cubicBezTo>
                  <a:pt x="52" y="51"/>
                  <a:pt x="55" y="52"/>
                  <a:pt x="58" y="52"/>
                </a:cubicBezTo>
                <a:cubicBezTo>
                  <a:pt x="62" y="52"/>
                  <a:pt x="65" y="51"/>
                  <a:pt x="68" y="49"/>
                </a:cubicBezTo>
                <a:cubicBezTo>
                  <a:pt x="84" y="62"/>
                  <a:pt x="84" y="62"/>
                  <a:pt x="84" y="62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58" y="84"/>
                  <a:pt x="58" y="84"/>
                  <a:pt x="58" y="84"/>
                </a:cubicBezTo>
                <a:lnTo>
                  <a:pt x="7" y="84"/>
                </a:lnTo>
                <a:close/>
                <a:moveTo>
                  <a:pt x="109" y="75"/>
                </a:moveTo>
                <a:cubicBezTo>
                  <a:pt x="88" y="57"/>
                  <a:pt x="88" y="57"/>
                  <a:pt x="88" y="57"/>
                </a:cubicBezTo>
                <a:cubicBezTo>
                  <a:pt x="73" y="45"/>
                  <a:pt x="73" y="45"/>
                  <a:pt x="73" y="45"/>
                </a:cubicBezTo>
                <a:cubicBezTo>
                  <a:pt x="88" y="33"/>
                  <a:pt x="88" y="33"/>
                  <a:pt x="88" y="33"/>
                </a:cubicBezTo>
                <a:cubicBezTo>
                  <a:pt x="109" y="15"/>
                  <a:pt x="109" y="15"/>
                  <a:pt x="109" y="15"/>
                </a:cubicBezTo>
                <a:lnTo>
                  <a:pt x="109" y="75"/>
                </a:lnTo>
                <a:close/>
                <a:moveTo>
                  <a:pt x="58" y="6"/>
                </a:moveTo>
                <a:cubicBezTo>
                  <a:pt x="109" y="6"/>
                  <a:pt x="109" y="6"/>
                  <a:pt x="109" y="6"/>
                </a:cubicBezTo>
                <a:cubicBezTo>
                  <a:pt x="109" y="6"/>
                  <a:pt x="109" y="6"/>
                  <a:pt x="109" y="6"/>
                </a:cubicBezTo>
                <a:cubicBezTo>
                  <a:pt x="84" y="28"/>
                  <a:pt x="84" y="28"/>
                  <a:pt x="84" y="28"/>
                </a:cubicBezTo>
                <a:cubicBezTo>
                  <a:pt x="67" y="41"/>
                  <a:pt x="67" y="41"/>
                  <a:pt x="67" y="41"/>
                </a:cubicBezTo>
                <a:cubicBezTo>
                  <a:pt x="65" y="44"/>
                  <a:pt x="62" y="45"/>
                  <a:pt x="58" y="45"/>
                </a:cubicBezTo>
                <a:cubicBezTo>
                  <a:pt x="55" y="45"/>
                  <a:pt x="51" y="44"/>
                  <a:pt x="49" y="41"/>
                </a:cubicBezTo>
                <a:cubicBezTo>
                  <a:pt x="33" y="28"/>
                  <a:pt x="33" y="28"/>
                  <a:pt x="33" y="28"/>
                </a:cubicBezTo>
                <a:cubicBezTo>
                  <a:pt x="7" y="6"/>
                  <a:pt x="7" y="6"/>
                  <a:pt x="7" y="6"/>
                </a:cubicBezTo>
                <a:lnTo>
                  <a:pt x="58" y="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6064251" y="937023"/>
            <a:ext cx="385763" cy="286940"/>
            <a:chOff x="6064250" y="1249363"/>
            <a:chExt cx="385763" cy="382587"/>
          </a:xfrm>
        </p:grpSpPr>
        <p:sp>
          <p:nvSpPr>
            <p:cNvPr id="35" name="Freeform 23"/>
            <p:cNvSpPr>
              <a:spLocks/>
            </p:cNvSpPr>
            <p:nvPr userDrawn="1"/>
          </p:nvSpPr>
          <p:spPr bwMode="auto">
            <a:xfrm>
              <a:off x="6188075" y="1249363"/>
              <a:ext cx="261938" cy="258763"/>
            </a:xfrm>
            <a:custGeom>
              <a:avLst/>
              <a:gdLst>
                <a:gd name="T0" fmla="*/ 5 w 68"/>
                <a:gd name="T1" fmla="*/ 0 h 67"/>
                <a:gd name="T2" fmla="*/ 0 w 68"/>
                <a:gd name="T3" fmla="*/ 5 h 67"/>
                <a:gd name="T4" fmla="*/ 5 w 68"/>
                <a:gd name="T5" fmla="*/ 11 h 67"/>
                <a:gd name="T6" fmla="*/ 56 w 68"/>
                <a:gd name="T7" fmla="*/ 62 h 67"/>
                <a:gd name="T8" fmla="*/ 62 w 68"/>
                <a:gd name="T9" fmla="*/ 67 h 67"/>
                <a:gd name="T10" fmla="*/ 68 w 68"/>
                <a:gd name="T11" fmla="*/ 62 h 67"/>
                <a:gd name="T12" fmla="*/ 5 w 68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7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33" y="11"/>
                    <a:pt x="56" y="34"/>
                    <a:pt x="56" y="62"/>
                  </a:cubicBezTo>
                  <a:cubicBezTo>
                    <a:pt x="56" y="65"/>
                    <a:pt x="59" y="67"/>
                    <a:pt x="62" y="67"/>
                  </a:cubicBezTo>
                  <a:cubicBezTo>
                    <a:pt x="65" y="67"/>
                    <a:pt x="68" y="65"/>
                    <a:pt x="68" y="62"/>
                  </a:cubicBezTo>
                  <a:cubicBezTo>
                    <a:pt x="68" y="28"/>
                    <a:pt x="40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6" name="Freeform 24"/>
            <p:cNvSpPr>
              <a:spLocks/>
            </p:cNvSpPr>
            <p:nvPr userDrawn="1"/>
          </p:nvSpPr>
          <p:spPr bwMode="auto">
            <a:xfrm>
              <a:off x="6188075" y="1330325"/>
              <a:ext cx="176213" cy="177800"/>
            </a:xfrm>
            <a:custGeom>
              <a:avLst/>
              <a:gdLst>
                <a:gd name="T0" fmla="*/ 5 w 46"/>
                <a:gd name="T1" fmla="*/ 0 h 46"/>
                <a:gd name="T2" fmla="*/ 0 w 46"/>
                <a:gd name="T3" fmla="*/ 5 h 46"/>
                <a:gd name="T4" fmla="*/ 5 w 46"/>
                <a:gd name="T5" fmla="*/ 10 h 46"/>
                <a:gd name="T6" fmla="*/ 35 w 46"/>
                <a:gd name="T7" fmla="*/ 41 h 46"/>
                <a:gd name="T8" fmla="*/ 40 w 46"/>
                <a:gd name="T9" fmla="*/ 46 h 46"/>
                <a:gd name="T10" fmla="*/ 46 w 46"/>
                <a:gd name="T11" fmla="*/ 41 h 46"/>
                <a:gd name="T12" fmla="*/ 5 w 4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1" y="10"/>
                    <a:pt x="35" y="24"/>
                    <a:pt x="35" y="41"/>
                  </a:cubicBezTo>
                  <a:cubicBezTo>
                    <a:pt x="35" y="44"/>
                    <a:pt x="37" y="46"/>
                    <a:pt x="40" y="46"/>
                  </a:cubicBezTo>
                  <a:cubicBezTo>
                    <a:pt x="43" y="46"/>
                    <a:pt x="46" y="44"/>
                    <a:pt x="46" y="41"/>
                  </a:cubicBezTo>
                  <a:cubicBezTo>
                    <a:pt x="46" y="18"/>
                    <a:pt x="28" y="0"/>
                    <a:pt x="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7" name="Freeform 25"/>
            <p:cNvSpPr>
              <a:spLocks/>
            </p:cNvSpPr>
            <p:nvPr userDrawn="1"/>
          </p:nvSpPr>
          <p:spPr bwMode="auto">
            <a:xfrm>
              <a:off x="6064250" y="1381125"/>
              <a:ext cx="250825" cy="250825"/>
            </a:xfrm>
            <a:custGeom>
              <a:avLst/>
              <a:gdLst>
                <a:gd name="T0" fmla="*/ 24 w 65"/>
                <a:gd name="T1" fmla="*/ 1 h 65"/>
                <a:gd name="T2" fmla="*/ 20 w 65"/>
                <a:gd name="T3" fmla="*/ 0 h 65"/>
                <a:gd name="T4" fmla="*/ 18 w 65"/>
                <a:gd name="T5" fmla="*/ 1 h 65"/>
                <a:gd name="T6" fmla="*/ 17 w 65"/>
                <a:gd name="T7" fmla="*/ 3 h 65"/>
                <a:gd name="T8" fmla="*/ 13 w 65"/>
                <a:gd name="T9" fmla="*/ 29 h 65"/>
                <a:gd name="T10" fmla="*/ 1 w 65"/>
                <a:gd name="T11" fmla="*/ 42 h 65"/>
                <a:gd name="T12" fmla="*/ 1 w 65"/>
                <a:gd name="T13" fmla="*/ 46 h 65"/>
                <a:gd name="T14" fmla="*/ 20 w 65"/>
                <a:gd name="T15" fmla="*/ 64 h 65"/>
                <a:gd name="T16" fmla="*/ 23 w 65"/>
                <a:gd name="T17" fmla="*/ 64 h 65"/>
                <a:gd name="T18" fmla="*/ 36 w 65"/>
                <a:gd name="T19" fmla="*/ 52 h 65"/>
                <a:gd name="T20" fmla="*/ 62 w 65"/>
                <a:gd name="T21" fmla="*/ 48 h 65"/>
                <a:gd name="T22" fmla="*/ 65 w 65"/>
                <a:gd name="T23" fmla="*/ 45 h 65"/>
                <a:gd name="T24" fmla="*/ 64 w 65"/>
                <a:gd name="T25" fmla="*/ 41 h 65"/>
                <a:gd name="T26" fmla="*/ 24 w 65"/>
                <a:gd name="T27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65">
                  <a:moveTo>
                    <a:pt x="24" y="1"/>
                  </a:moveTo>
                  <a:cubicBezTo>
                    <a:pt x="23" y="0"/>
                    <a:pt x="22" y="0"/>
                    <a:pt x="20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8" y="2"/>
                    <a:pt x="17" y="2"/>
                    <a:pt x="17" y="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1" y="65"/>
                    <a:pt x="22" y="65"/>
                    <a:pt x="23" y="64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4" y="48"/>
                    <a:pt x="65" y="46"/>
                    <a:pt x="65" y="45"/>
                  </a:cubicBezTo>
                  <a:cubicBezTo>
                    <a:pt x="65" y="43"/>
                    <a:pt x="65" y="42"/>
                    <a:pt x="64" y="4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38" name="Freeform 26"/>
          <p:cNvSpPr>
            <a:spLocks/>
          </p:cNvSpPr>
          <p:nvPr userDrawn="1"/>
        </p:nvSpPr>
        <p:spPr bwMode="auto">
          <a:xfrm>
            <a:off x="4283075" y="1337073"/>
            <a:ext cx="355600" cy="307181"/>
          </a:xfrm>
          <a:custGeom>
            <a:avLst/>
            <a:gdLst>
              <a:gd name="T0" fmla="*/ 90 w 92"/>
              <a:gd name="T1" fmla="*/ 49 h 106"/>
              <a:gd name="T2" fmla="*/ 6 w 92"/>
              <a:gd name="T3" fmla="*/ 1 h 106"/>
              <a:gd name="T4" fmla="*/ 2 w 92"/>
              <a:gd name="T5" fmla="*/ 1 h 106"/>
              <a:gd name="T6" fmla="*/ 0 w 92"/>
              <a:gd name="T7" fmla="*/ 4 h 106"/>
              <a:gd name="T8" fmla="*/ 0 w 92"/>
              <a:gd name="T9" fmla="*/ 102 h 106"/>
              <a:gd name="T10" fmla="*/ 2 w 92"/>
              <a:gd name="T11" fmla="*/ 105 h 106"/>
              <a:gd name="T12" fmla="*/ 4 w 92"/>
              <a:gd name="T13" fmla="*/ 106 h 106"/>
              <a:gd name="T14" fmla="*/ 6 w 92"/>
              <a:gd name="T15" fmla="*/ 105 h 106"/>
              <a:gd name="T16" fmla="*/ 90 w 92"/>
              <a:gd name="T17" fmla="*/ 56 h 106"/>
              <a:gd name="T18" fmla="*/ 92 w 92"/>
              <a:gd name="T19" fmla="*/ 53 h 106"/>
              <a:gd name="T20" fmla="*/ 90 w 92"/>
              <a:gd name="T21" fmla="*/ 4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2" h="106">
                <a:moveTo>
                  <a:pt x="90" y="49"/>
                </a:moveTo>
                <a:cubicBezTo>
                  <a:pt x="6" y="1"/>
                  <a:pt x="6" y="1"/>
                  <a:pt x="6" y="1"/>
                </a:cubicBezTo>
                <a:cubicBezTo>
                  <a:pt x="4" y="0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3"/>
                  <a:pt x="0" y="105"/>
                  <a:pt x="2" y="105"/>
                </a:cubicBezTo>
                <a:cubicBezTo>
                  <a:pt x="2" y="106"/>
                  <a:pt x="3" y="106"/>
                  <a:pt x="4" y="106"/>
                </a:cubicBezTo>
                <a:cubicBezTo>
                  <a:pt x="4" y="106"/>
                  <a:pt x="5" y="106"/>
                  <a:pt x="6" y="105"/>
                </a:cubicBezTo>
                <a:cubicBezTo>
                  <a:pt x="90" y="56"/>
                  <a:pt x="90" y="56"/>
                  <a:pt x="90" y="56"/>
                </a:cubicBezTo>
                <a:cubicBezTo>
                  <a:pt x="92" y="56"/>
                  <a:pt x="92" y="54"/>
                  <a:pt x="92" y="53"/>
                </a:cubicBezTo>
                <a:cubicBezTo>
                  <a:pt x="92" y="51"/>
                  <a:pt x="92" y="50"/>
                  <a:pt x="90" y="4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6113464" y="2283619"/>
            <a:ext cx="460375" cy="119063"/>
            <a:chOff x="6113463" y="3044825"/>
            <a:chExt cx="460375" cy="158750"/>
          </a:xfrm>
        </p:grpSpPr>
        <p:sp>
          <p:nvSpPr>
            <p:cNvPr id="40" name="Freeform 27"/>
            <p:cNvSpPr>
              <a:spLocks/>
            </p:cNvSpPr>
            <p:nvPr userDrawn="1"/>
          </p:nvSpPr>
          <p:spPr bwMode="auto">
            <a:xfrm>
              <a:off x="6242050" y="3103563"/>
              <a:ext cx="204788" cy="42863"/>
            </a:xfrm>
            <a:custGeom>
              <a:avLst/>
              <a:gdLst>
                <a:gd name="T0" fmla="*/ 6 w 53"/>
                <a:gd name="T1" fmla="*/ 11 h 11"/>
                <a:gd name="T2" fmla="*/ 47 w 53"/>
                <a:gd name="T3" fmla="*/ 11 h 11"/>
                <a:gd name="T4" fmla="*/ 53 w 53"/>
                <a:gd name="T5" fmla="*/ 6 h 11"/>
                <a:gd name="T6" fmla="*/ 47 w 53"/>
                <a:gd name="T7" fmla="*/ 0 h 11"/>
                <a:gd name="T8" fmla="*/ 6 w 53"/>
                <a:gd name="T9" fmla="*/ 0 h 11"/>
                <a:gd name="T10" fmla="*/ 0 w 53"/>
                <a:gd name="T11" fmla="*/ 6 h 11"/>
                <a:gd name="T12" fmla="*/ 6 w 53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1">
                  <a:moveTo>
                    <a:pt x="6" y="11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50" y="11"/>
                    <a:pt x="53" y="8"/>
                    <a:pt x="53" y="6"/>
                  </a:cubicBezTo>
                  <a:cubicBezTo>
                    <a:pt x="53" y="3"/>
                    <a:pt x="50" y="0"/>
                    <a:pt x="4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1" name="Freeform 28"/>
            <p:cNvSpPr>
              <a:spLocks/>
            </p:cNvSpPr>
            <p:nvPr userDrawn="1"/>
          </p:nvSpPr>
          <p:spPr bwMode="auto">
            <a:xfrm>
              <a:off x="6113463" y="3044825"/>
              <a:ext cx="209550" cy="158750"/>
            </a:xfrm>
            <a:custGeom>
              <a:avLst/>
              <a:gdLst>
                <a:gd name="T0" fmla="*/ 54 w 54"/>
                <a:gd name="T1" fmla="*/ 29 h 41"/>
                <a:gd name="T2" fmla="*/ 44 w 54"/>
                <a:gd name="T3" fmla="*/ 29 h 41"/>
                <a:gd name="T4" fmla="*/ 40 w 54"/>
                <a:gd name="T5" fmla="*/ 31 h 41"/>
                <a:gd name="T6" fmla="*/ 13 w 54"/>
                <a:gd name="T7" fmla="*/ 31 h 41"/>
                <a:gd name="T8" fmla="*/ 9 w 54"/>
                <a:gd name="T9" fmla="*/ 27 h 41"/>
                <a:gd name="T10" fmla="*/ 9 w 54"/>
                <a:gd name="T11" fmla="*/ 14 h 41"/>
                <a:gd name="T12" fmla="*/ 13 w 54"/>
                <a:gd name="T13" fmla="*/ 10 h 41"/>
                <a:gd name="T14" fmla="*/ 40 w 54"/>
                <a:gd name="T15" fmla="*/ 10 h 41"/>
                <a:gd name="T16" fmla="*/ 44 w 54"/>
                <a:gd name="T17" fmla="*/ 12 h 41"/>
                <a:gd name="T18" fmla="*/ 54 w 54"/>
                <a:gd name="T19" fmla="*/ 12 h 41"/>
                <a:gd name="T20" fmla="*/ 40 w 54"/>
                <a:gd name="T21" fmla="*/ 0 h 41"/>
                <a:gd name="T22" fmla="*/ 13 w 54"/>
                <a:gd name="T23" fmla="*/ 0 h 41"/>
                <a:gd name="T24" fmla="*/ 0 w 54"/>
                <a:gd name="T25" fmla="*/ 14 h 41"/>
                <a:gd name="T26" fmla="*/ 0 w 54"/>
                <a:gd name="T27" fmla="*/ 27 h 41"/>
                <a:gd name="T28" fmla="*/ 13 w 54"/>
                <a:gd name="T29" fmla="*/ 41 h 41"/>
                <a:gd name="T30" fmla="*/ 40 w 54"/>
                <a:gd name="T31" fmla="*/ 41 h 41"/>
                <a:gd name="T32" fmla="*/ 54 w 54"/>
                <a:gd name="T33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9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3" y="30"/>
                    <a:pt x="42" y="31"/>
                    <a:pt x="40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1"/>
                    <a:pt x="9" y="29"/>
                    <a:pt x="9" y="2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2"/>
                    <a:pt x="11" y="10"/>
                    <a:pt x="13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2" y="10"/>
                    <a:pt x="43" y="11"/>
                    <a:pt x="4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6"/>
                    <a:pt x="47" y="0"/>
                    <a:pt x="4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4"/>
                    <a:pt x="6" y="41"/>
                    <a:pt x="13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7" y="41"/>
                    <a:pt x="53" y="35"/>
                    <a:pt x="54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auto">
            <a:xfrm>
              <a:off x="6364288" y="3044825"/>
              <a:ext cx="209550" cy="158750"/>
            </a:xfrm>
            <a:custGeom>
              <a:avLst/>
              <a:gdLst>
                <a:gd name="T0" fmla="*/ 54 w 54"/>
                <a:gd name="T1" fmla="*/ 27 h 41"/>
                <a:gd name="T2" fmla="*/ 54 w 54"/>
                <a:gd name="T3" fmla="*/ 14 h 41"/>
                <a:gd name="T4" fmla="*/ 41 w 54"/>
                <a:gd name="T5" fmla="*/ 0 h 41"/>
                <a:gd name="T6" fmla="*/ 14 w 54"/>
                <a:gd name="T7" fmla="*/ 0 h 41"/>
                <a:gd name="T8" fmla="*/ 0 w 54"/>
                <a:gd name="T9" fmla="*/ 12 h 41"/>
                <a:gd name="T10" fmla="*/ 10 w 54"/>
                <a:gd name="T11" fmla="*/ 12 h 41"/>
                <a:gd name="T12" fmla="*/ 14 w 54"/>
                <a:gd name="T13" fmla="*/ 10 h 41"/>
                <a:gd name="T14" fmla="*/ 41 w 54"/>
                <a:gd name="T15" fmla="*/ 10 h 41"/>
                <a:gd name="T16" fmla="*/ 45 w 54"/>
                <a:gd name="T17" fmla="*/ 14 h 41"/>
                <a:gd name="T18" fmla="*/ 45 w 54"/>
                <a:gd name="T19" fmla="*/ 27 h 41"/>
                <a:gd name="T20" fmla="*/ 41 w 54"/>
                <a:gd name="T21" fmla="*/ 31 h 41"/>
                <a:gd name="T22" fmla="*/ 14 w 54"/>
                <a:gd name="T23" fmla="*/ 31 h 41"/>
                <a:gd name="T24" fmla="*/ 10 w 54"/>
                <a:gd name="T25" fmla="*/ 29 h 41"/>
                <a:gd name="T26" fmla="*/ 0 w 54"/>
                <a:gd name="T27" fmla="*/ 29 h 41"/>
                <a:gd name="T28" fmla="*/ 14 w 54"/>
                <a:gd name="T29" fmla="*/ 41 h 41"/>
                <a:gd name="T30" fmla="*/ 41 w 54"/>
                <a:gd name="T31" fmla="*/ 41 h 41"/>
                <a:gd name="T32" fmla="*/ 54 w 54"/>
                <a:gd name="T33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41">
                  <a:moveTo>
                    <a:pt x="54" y="27"/>
                  </a:moveTo>
                  <a:cubicBezTo>
                    <a:pt x="54" y="14"/>
                    <a:pt x="54" y="14"/>
                    <a:pt x="54" y="14"/>
                  </a:cubicBezTo>
                  <a:cubicBezTo>
                    <a:pt x="54" y="7"/>
                    <a:pt x="48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1" y="6"/>
                    <a:pt x="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1"/>
                    <a:pt x="12" y="10"/>
                    <a:pt x="14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3" y="10"/>
                    <a:pt x="45" y="12"/>
                    <a:pt x="45" y="1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9"/>
                    <a:pt x="43" y="31"/>
                    <a:pt x="41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2" y="31"/>
                    <a:pt x="11" y="30"/>
                    <a:pt x="1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5"/>
                    <a:pt x="7" y="41"/>
                    <a:pt x="14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8" y="41"/>
                    <a:pt x="54" y="34"/>
                    <a:pt x="54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43" name="Group 42"/>
          <p:cNvGrpSpPr/>
          <p:nvPr userDrawn="1"/>
        </p:nvGrpSpPr>
        <p:grpSpPr>
          <a:xfrm>
            <a:off x="4819651" y="1373982"/>
            <a:ext cx="436563" cy="330994"/>
            <a:chOff x="4819650" y="1831975"/>
            <a:chExt cx="436563" cy="441325"/>
          </a:xfrm>
        </p:grpSpPr>
        <p:sp>
          <p:nvSpPr>
            <p:cNvPr id="44" name="Freeform 30"/>
            <p:cNvSpPr>
              <a:spLocks noEditPoints="1"/>
            </p:cNvSpPr>
            <p:nvPr userDrawn="1"/>
          </p:nvSpPr>
          <p:spPr bwMode="auto">
            <a:xfrm>
              <a:off x="4819650" y="1831975"/>
              <a:ext cx="436563" cy="441325"/>
            </a:xfrm>
            <a:custGeom>
              <a:avLst/>
              <a:gdLst>
                <a:gd name="T0" fmla="*/ 57 w 113"/>
                <a:gd name="T1" fmla="*/ 114 h 114"/>
                <a:gd name="T2" fmla="*/ 16 w 113"/>
                <a:gd name="T3" fmla="*/ 97 h 114"/>
                <a:gd name="T4" fmla="*/ 0 w 113"/>
                <a:gd name="T5" fmla="*/ 57 h 114"/>
                <a:gd name="T6" fmla="*/ 16 w 113"/>
                <a:gd name="T7" fmla="*/ 17 h 114"/>
                <a:gd name="T8" fmla="*/ 57 w 113"/>
                <a:gd name="T9" fmla="*/ 0 h 114"/>
                <a:gd name="T10" fmla="*/ 97 w 113"/>
                <a:gd name="T11" fmla="*/ 17 h 114"/>
                <a:gd name="T12" fmla="*/ 113 w 113"/>
                <a:gd name="T13" fmla="*/ 57 h 114"/>
                <a:gd name="T14" fmla="*/ 97 w 113"/>
                <a:gd name="T15" fmla="*/ 97 h 114"/>
                <a:gd name="T16" fmla="*/ 57 w 113"/>
                <a:gd name="T17" fmla="*/ 114 h 114"/>
                <a:gd name="T18" fmla="*/ 57 w 113"/>
                <a:gd name="T19" fmla="*/ 4 h 114"/>
                <a:gd name="T20" fmla="*/ 20 w 113"/>
                <a:gd name="T21" fmla="*/ 20 h 114"/>
                <a:gd name="T22" fmla="*/ 4 w 113"/>
                <a:gd name="T23" fmla="*/ 57 h 114"/>
                <a:gd name="T24" fmla="*/ 20 w 113"/>
                <a:gd name="T25" fmla="*/ 94 h 114"/>
                <a:gd name="T26" fmla="*/ 57 w 113"/>
                <a:gd name="T27" fmla="*/ 109 h 114"/>
                <a:gd name="T28" fmla="*/ 94 w 113"/>
                <a:gd name="T29" fmla="*/ 94 h 114"/>
                <a:gd name="T30" fmla="*/ 109 w 113"/>
                <a:gd name="T31" fmla="*/ 57 h 114"/>
                <a:gd name="T32" fmla="*/ 94 w 113"/>
                <a:gd name="T33" fmla="*/ 20 h 114"/>
                <a:gd name="T34" fmla="*/ 57 w 113"/>
                <a:gd name="T35" fmla="*/ 4 h 114"/>
                <a:gd name="T36" fmla="*/ 57 w 113"/>
                <a:gd name="T37" fmla="*/ 107 h 114"/>
                <a:gd name="T38" fmla="*/ 6 w 113"/>
                <a:gd name="T39" fmla="*/ 57 h 114"/>
                <a:gd name="T40" fmla="*/ 57 w 113"/>
                <a:gd name="T41" fmla="*/ 6 h 114"/>
                <a:gd name="T42" fmla="*/ 107 w 113"/>
                <a:gd name="T43" fmla="*/ 57 h 114"/>
                <a:gd name="T44" fmla="*/ 57 w 113"/>
                <a:gd name="T45" fmla="*/ 107 h 114"/>
                <a:gd name="T46" fmla="*/ 57 w 113"/>
                <a:gd name="T47" fmla="*/ 11 h 114"/>
                <a:gd name="T48" fmla="*/ 10 w 113"/>
                <a:gd name="T49" fmla="*/ 57 h 114"/>
                <a:gd name="T50" fmla="*/ 57 w 113"/>
                <a:gd name="T51" fmla="*/ 103 h 114"/>
                <a:gd name="T52" fmla="*/ 103 w 113"/>
                <a:gd name="T53" fmla="*/ 57 h 114"/>
                <a:gd name="T54" fmla="*/ 57 w 113"/>
                <a:gd name="T55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3" h="114">
                  <a:moveTo>
                    <a:pt x="57" y="114"/>
                  </a:moveTo>
                  <a:cubicBezTo>
                    <a:pt x="41" y="114"/>
                    <a:pt x="27" y="108"/>
                    <a:pt x="16" y="97"/>
                  </a:cubicBezTo>
                  <a:cubicBezTo>
                    <a:pt x="6" y="86"/>
                    <a:pt x="0" y="72"/>
                    <a:pt x="0" y="57"/>
                  </a:cubicBezTo>
                  <a:cubicBezTo>
                    <a:pt x="0" y="42"/>
                    <a:pt x="6" y="27"/>
                    <a:pt x="16" y="17"/>
                  </a:cubicBezTo>
                  <a:cubicBezTo>
                    <a:pt x="27" y="6"/>
                    <a:pt x="41" y="0"/>
                    <a:pt x="57" y="0"/>
                  </a:cubicBezTo>
                  <a:cubicBezTo>
                    <a:pt x="72" y="0"/>
                    <a:pt x="86" y="6"/>
                    <a:pt x="97" y="17"/>
                  </a:cubicBezTo>
                  <a:cubicBezTo>
                    <a:pt x="108" y="27"/>
                    <a:pt x="113" y="42"/>
                    <a:pt x="113" y="57"/>
                  </a:cubicBezTo>
                  <a:cubicBezTo>
                    <a:pt x="113" y="72"/>
                    <a:pt x="108" y="86"/>
                    <a:pt x="97" y="97"/>
                  </a:cubicBezTo>
                  <a:cubicBezTo>
                    <a:pt x="86" y="108"/>
                    <a:pt x="72" y="114"/>
                    <a:pt x="57" y="114"/>
                  </a:cubicBezTo>
                  <a:close/>
                  <a:moveTo>
                    <a:pt x="57" y="4"/>
                  </a:moveTo>
                  <a:cubicBezTo>
                    <a:pt x="43" y="4"/>
                    <a:pt x="30" y="10"/>
                    <a:pt x="20" y="20"/>
                  </a:cubicBezTo>
                  <a:cubicBezTo>
                    <a:pt x="10" y="30"/>
                    <a:pt x="4" y="43"/>
                    <a:pt x="4" y="57"/>
                  </a:cubicBezTo>
                  <a:cubicBezTo>
                    <a:pt x="4" y="71"/>
                    <a:pt x="10" y="84"/>
                    <a:pt x="20" y="94"/>
                  </a:cubicBezTo>
                  <a:cubicBezTo>
                    <a:pt x="30" y="104"/>
                    <a:pt x="43" y="109"/>
                    <a:pt x="57" y="109"/>
                  </a:cubicBezTo>
                  <a:cubicBezTo>
                    <a:pt x="71" y="109"/>
                    <a:pt x="84" y="104"/>
                    <a:pt x="94" y="94"/>
                  </a:cubicBezTo>
                  <a:cubicBezTo>
                    <a:pt x="104" y="84"/>
                    <a:pt x="109" y="71"/>
                    <a:pt x="109" y="57"/>
                  </a:cubicBezTo>
                  <a:cubicBezTo>
                    <a:pt x="109" y="43"/>
                    <a:pt x="104" y="30"/>
                    <a:pt x="94" y="20"/>
                  </a:cubicBezTo>
                  <a:cubicBezTo>
                    <a:pt x="84" y="10"/>
                    <a:pt x="71" y="4"/>
                    <a:pt x="57" y="4"/>
                  </a:cubicBezTo>
                  <a:close/>
                  <a:moveTo>
                    <a:pt x="57" y="107"/>
                  </a:moveTo>
                  <a:cubicBezTo>
                    <a:pt x="29" y="107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7" y="29"/>
                    <a:pt x="107" y="57"/>
                  </a:cubicBezTo>
                  <a:cubicBezTo>
                    <a:pt x="107" y="85"/>
                    <a:pt x="85" y="107"/>
                    <a:pt x="57" y="107"/>
                  </a:cubicBezTo>
                  <a:close/>
                  <a:moveTo>
                    <a:pt x="57" y="11"/>
                  </a:moveTo>
                  <a:cubicBezTo>
                    <a:pt x="31" y="11"/>
                    <a:pt x="10" y="31"/>
                    <a:pt x="10" y="57"/>
                  </a:cubicBezTo>
                  <a:cubicBezTo>
                    <a:pt x="10" y="82"/>
                    <a:pt x="31" y="103"/>
                    <a:pt x="57" y="103"/>
                  </a:cubicBezTo>
                  <a:cubicBezTo>
                    <a:pt x="82" y="103"/>
                    <a:pt x="103" y="82"/>
                    <a:pt x="103" y="57"/>
                  </a:cubicBezTo>
                  <a:cubicBezTo>
                    <a:pt x="103" y="31"/>
                    <a:pt x="82" y="11"/>
                    <a:pt x="57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5" name="Freeform 31"/>
            <p:cNvSpPr>
              <a:spLocks/>
            </p:cNvSpPr>
            <p:nvPr userDrawn="1"/>
          </p:nvSpPr>
          <p:spPr bwMode="auto">
            <a:xfrm>
              <a:off x="5013325" y="1898650"/>
              <a:ext cx="50800" cy="53975"/>
            </a:xfrm>
            <a:custGeom>
              <a:avLst/>
              <a:gdLst>
                <a:gd name="T0" fmla="*/ 0 w 13"/>
                <a:gd name="T1" fmla="*/ 2 h 14"/>
                <a:gd name="T2" fmla="*/ 3 w 13"/>
                <a:gd name="T3" fmla="*/ 0 h 14"/>
                <a:gd name="T4" fmla="*/ 4 w 13"/>
                <a:gd name="T5" fmla="*/ 1 h 14"/>
                <a:gd name="T6" fmla="*/ 10 w 13"/>
                <a:gd name="T7" fmla="*/ 10 h 14"/>
                <a:gd name="T8" fmla="*/ 10 w 13"/>
                <a:gd name="T9" fmla="*/ 10 h 14"/>
                <a:gd name="T10" fmla="*/ 10 w 13"/>
                <a:gd name="T11" fmla="*/ 1 h 14"/>
                <a:gd name="T12" fmla="*/ 11 w 13"/>
                <a:gd name="T13" fmla="*/ 0 h 14"/>
                <a:gd name="T14" fmla="*/ 13 w 13"/>
                <a:gd name="T15" fmla="*/ 1 h 14"/>
                <a:gd name="T16" fmla="*/ 13 w 13"/>
                <a:gd name="T17" fmla="*/ 12 h 14"/>
                <a:gd name="T18" fmla="*/ 11 w 13"/>
                <a:gd name="T19" fmla="*/ 14 h 14"/>
                <a:gd name="T20" fmla="*/ 9 w 13"/>
                <a:gd name="T21" fmla="*/ 14 h 14"/>
                <a:gd name="T22" fmla="*/ 4 w 13"/>
                <a:gd name="T23" fmla="*/ 5 h 14"/>
                <a:gd name="T24" fmla="*/ 4 w 13"/>
                <a:gd name="T25" fmla="*/ 5 h 14"/>
                <a:gd name="T26" fmla="*/ 4 w 13"/>
                <a:gd name="T27" fmla="*/ 13 h 14"/>
                <a:gd name="T28" fmla="*/ 2 w 13"/>
                <a:gd name="T29" fmla="*/ 14 h 14"/>
                <a:gd name="T30" fmla="*/ 0 w 13"/>
                <a:gd name="T31" fmla="*/ 13 h 14"/>
                <a:gd name="T32" fmla="*/ 0 w 13"/>
                <a:gd name="T3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" h="14">
                  <a:moveTo>
                    <a:pt x="0" y="2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0" y="14"/>
                    <a:pt x="10" y="14"/>
                    <a:pt x="9" y="1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3" y="14"/>
                    <a:pt x="2" y="14"/>
                  </a:cubicBezTo>
                  <a:cubicBezTo>
                    <a:pt x="1" y="14"/>
                    <a:pt x="0" y="14"/>
                    <a:pt x="0" y="1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6" name="Freeform 32"/>
            <p:cNvSpPr>
              <a:spLocks/>
            </p:cNvSpPr>
            <p:nvPr userDrawn="1"/>
          </p:nvSpPr>
          <p:spPr bwMode="auto">
            <a:xfrm>
              <a:off x="5153025" y="2020888"/>
              <a:ext cx="41275" cy="55563"/>
            </a:xfrm>
            <a:custGeom>
              <a:avLst/>
              <a:gdLst>
                <a:gd name="T0" fmla="*/ 0 w 11"/>
                <a:gd name="T1" fmla="*/ 1 h 14"/>
                <a:gd name="T2" fmla="*/ 2 w 11"/>
                <a:gd name="T3" fmla="*/ 0 h 14"/>
                <a:gd name="T4" fmla="*/ 9 w 11"/>
                <a:gd name="T5" fmla="*/ 0 h 14"/>
                <a:gd name="T6" fmla="*/ 11 w 11"/>
                <a:gd name="T7" fmla="*/ 1 h 14"/>
                <a:gd name="T8" fmla="*/ 9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6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2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2"/>
                  </a:cubicBezTo>
                  <a:cubicBezTo>
                    <a:pt x="11" y="13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7" name="Freeform 33"/>
            <p:cNvSpPr>
              <a:spLocks/>
            </p:cNvSpPr>
            <p:nvPr userDrawn="1"/>
          </p:nvSpPr>
          <p:spPr bwMode="auto">
            <a:xfrm>
              <a:off x="5016500" y="2149475"/>
              <a:ext cx="42863" cy="53975"/>
            </a:xfrm>
            <a:custGeom>
              <a:avLst/>
              <a:gdLst>
                <a:gd name="T0" fmla="*/ 8 w 11"/>
                <a:gd name="T1" fmla="*/ 6 h 14"/>
                <a:gd name="T2" fmla="*/ 11 w 11"/>
                <a:gd name="T3" fmla="*/ 10 h 14"/>
                <a:gd name="T4" fmla="*/ 6 w 11"/>
                <a:gd name="T5" fmla="*/ 14 h 14"/>
                <a:gd name="T6" fmla="*/ 0 w 11"/>
                <a:gd name="T7" fmla="*/ 11 h 14"/>
                <a:gd name="T8" fmla="*/ 1 w 11"/>
                <a:gd name="T9" fmla="*/ 9 h 14"/>
                <a:gd name="T10" fmla="*/ 6 w 11"/>
                <a:gd name="T11" fmla="*/ 12 h 14"/>
                <a:gd name="T12" fmla="*/ 8 w 11"/>
                <a:gd name="T13" fmla="*/ 10 h 14"/>
                <a:gd name="T14" fmla="*/ 7 w 11"/>
                <a:gd name="T15" fmla="*/ 9 h 14"/>
                <a:gd name="T16" fmla="*/ 3 w 11"/>
                <a:gd name="T17" fmla="*/ 8 h 14"/>
                <a:gd name="T18" fmla="*/ 0 w 11"/>
                <a:gd name="T19" fmla="*/ 4 h 14"/>
                <a:gd name="T20" fmla="*/ 5 w 11"/>
                <a:gd name="T21" fmla="*/ 0 h 14"/>
                <a:gd name="T22" fmla="*/ 11 w 11"/>
                <a:gd name="T23" fmla="*/ 3 h 14"/>
                <a:gd name="T24" fmla="*/ 9 w 11"/>
                <a:gd name="T25" fmla="*/ 4 h 14"/>
                <a:gd name="T26" fmla="*/ 5 w 11"/>
                <a:gd name="T27" fmla="*/ 2 h 14"/>
                <a:gd name="T28" fmla="*/ 3 w 11"/>
                <a:gd name="T29" fmla="*/ 4 h 14"/>
                <a:gd name="T30" fmla="*/ 5 w 11"/>
                <a:gd name="T31" fmla="*/ 5 h 14"/>
                <a:gd name="T32" fmla="*/ 8 w 11"/>
                <a:gd name="T33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4">
                  <a:moveTo>
                    <a:pt x="8" y="6"/>
                  </a:moveTo>
                  <a:cubicBezTo>
                    <a:pt x="11" y="6"/>
                    <a:pt x="11" y="8"/>
                    <a:pt x="11" y="10"/>
                  </a:cubicBezTo>
                  <a:cubicBezTo>
                    <a:pt x="11" y="12"/>
                    <a:pt x="10" y="14"/>
                    <a:pt x="6" y="14"/>
                  </a:cubicBezTo>
                  <a:cubicBezTo>
                    <a:pt x="2" y="14"/>
                    <a:pt x="0" y="12"/>
                    <a:pt x="0" y="11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3" y="9"/>
                    <a:pt x="2" y="12"/>
                    <a:pt x="6" y="12"/>
                  </a:cubicBezTo>
                  <a:cubicBezTo>
                    <a:pt x="7" y="12"/>
                    <a:pt x="8" y="11"/>
                    <a:pt x="8" y="10"/>
                  </a:cubicBezTo>
                  <a:cubicBezTo>
                    <a:pt x="8" y="10"/>
                    <a:pt x="8" y="9"/>
                    <a:pt x="7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1"/>
                    <a:pt x="3" y="0"/>
                    <a:pt x="5" y="0"/>
                  </a:cubicBezTo>
                  <a:cubicBezTo>
                    <a:pt x="8" y="0"/>
                    <a:pt x="11" y="1"/>
                    <a:pt x="11" y="3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4"/>
                    <a:pt x="8" y="2"/>
                    <a:pt x="5" y="2"/>
                  </a:cubicBezTo>
                  <a:cubicBezTo>
                    <a:pt x="4" y="2"/>
                    <a:pt x="3" y="3"/>
                    <a:pt x="3" y="4"/>
                  </a:cubicBezTo>
                  <a:cubicBezTo>
                    <a:pt x="3" y="5"/>
                    <a:pt x="4" y="5"/>
                    <a:pt x="5" y="5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8" name="Freeform 34"/>
            <p:cNvSpPr>
              <a:spLocks/>
            </p:cNvSpPr>
            <p:nvPr userDrawn="1"/>
          </p:nvSpPr>
          <p:spPr bwMode="auto">
            <a:xfrm>
              <a:off x="4881563" y="2017713"/>
              <a:ext cx="66675" cy="58738"/>
            </a:xfrm>
            <a:custGeom>
              <a:avLst/>
              <a:gdLst>
                <a:gd name="T0" fmla="*/ 15 w 17"/>
                <a:gd name="T1" fmla="*/ 13 h 15"/>
                <a:gd name="T2" fmla="*/ 13 w 17"/>
                <a:gd name="T3" fmla="*/ 15 h 15"/>
                <a:gd name="T4" fmla="*/ 11 w 17"/>
                <a:gd name="T5" fmla="*/ 13 h 15"/>
                <a:gd name="T6" fmla="*/ 9 w 17"/>
                <a:gd name="T7" fmla="*/ 5 h 15"/>
                <a:gd name="T8" fmla="*/ 9 w 17"/>
                <a:gd name="T9" fmla="*/ 5 h 15"/>
                <a:gd name="T10" fmla="*/ 7 w 17"/>
                <a:gd name="T11" fmla="*/ 13 h 15"/>
                <a:gd name="T12" fmla="*/ 5 w 17"/>
                <a:gd name="T13" fmla="*/ 15 h 15"/>
                <a:gd name="T14" fmla="*/ 3 w 17"/>
                <a:gd name="T15" fmla="*/ 13 h 15"/>
                <a:gd name="T16" fmla="*/ 0 w 17"/>
                <a:gd name="T17" fmla="*/ 3 h 15"/>
                <a:gd name="T18" fmla="*/ 0 w 17"/>
                <a:gd name="T19" fmla="*/ 2 h 15"/>
                <a:gd name="T20" fmla="*/ 1 w 17"/>
                <a:gd name="T21" fmla="*/ 0 h 15"/>
                <a:gd name="T22" fmla="*/ 3 w 17"/>
                <a:gd name="T23" fmla="*/ 2 h 15"/>
                <a:gd name="T24" fmla="*/ 5 w 17"/>
                <a:gd name="T25" fmla="*/ 11 h 15"/>
                <a:gd name="T26" fmla="*/ 5 w 17"/>
                <a:gd name="T27" fmla="*/ 11 h 15"/>
                <a:gd name="T28" fmla="*/ 7 w 17"/>
                <a:gd name="T29" fmla="*/ 2 h 15"/>
                <a:gd name="T30" fmla="*/ 9 w 17"/>
                <a:gd name="T31" fmla="*/ 0 h 15"/>
                <a:gd name="T32" fmla="*/ 10 w 17"/>
                <a:gd name="T33" fmla="*/ 2 h 15"/>
                <a:gd name="T34" fmla="*/ 13 w 17"/>
                <a:gd name="T35" fmla="*/ 11 h 15"/>
                <a:gd name="T36" fmla="*/ 13 w 17"/>
                <a:gd name="T37" fmla="*/ 11 h 15"/>
                <a:gd name="T38" fmla="*/ 15 w 17"/>
                <a:gd name="T39" fmla="*/ 2 h 15"/>
                <a:gd name="T40" fmla="*/ 16 w 17"/>
                <a:gd name="T41" fmla="*/ 0 h 15"/>
                <a:gd name="T42" fmla="*/ 17 w 17"/>
                <a:gd name="T43" fmla="*/ 2 h 15"/>
                <a:gd name="T44" fmla="*/ 17 w 17"/>
                <a:gd name="T45" fmla="*/ 3 h 15"/>
                <a:gd name="T46" fmla="*/ 15 w 17"/>
                <a:gd name="T4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15">
                  <a:moveTo>
                    <a:pt x="15" y="13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1" y="15"/>
                    <a:pt x="11" y="14"/>
                    <a:pt x="11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5"/>
                    <a:pt x="5" y="15"/>
                  </a:cubicBezTo>
                  <a:cubicBezTo>
                    <a:pt x="3" y="15"/>
                    <a:pt x="3" y="14"/>
                    <a:pt x="3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cubicBezTo>
                    <a:pt x="17" y="2"/>
                    <a:pt x="17" y="2"/>
                    <a:pt x="17" y="3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49" name="Freeform 35"/>
            <p:cNvSpPr>
              <a:spLocks noEditPoints="1"/>
            </p:cNvSpPr>
            <p:nvPr userDrawn="1"/>
          </p:nvSpPr>
          <p:spPr bwMode="auto">
            <a:xfrm>
              <a:off x="5021263" y="2036763"/>
              <a:ext cx="34925" cy="31750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7 w 9"/>
                <a:gd name="T9" fmla="*/ 7 h 8"/>
                <a:gd name="T10" fmla="*/ 7 w 9"/>
                <a:gd name="T11" fmla="*/ 1 h 8"/>
                <a:gd name="T12" fmla="*/ 5 w 9"/>
                <a:gd name="T13" fmla="*/ 0 h 8"/>
                <a:gd name="T14" fmla="*/ 6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6 w 9"/>
                <a:gd name="T21" fmla="*/ 2 h 8"/>
                <a:gd name="T22" fmla="*/ 6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6" y="8"/>
                    <a:pt x="7" y="7"/>
                    <a:pt x="7" y="7"/>
                  </a:cubicBezTo>
                  <a:cubicBezTo>
                    <a:pt x="9" y="5"/>
                    <a:pt x="9" y="3"/>
                    <a:pt x="7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6" y="6"/>
                  </a:moveTo>
                  <a:cubicBezTo>
                    <a:pt x="5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7" y="3"/>
                    <a:pt x="7" y="5"/>
                    <a:pt x="6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0" name="Freeform 36"/>
            <p:cNvSpPr>
              <a:spLocks noEditPoints="1"/>
            </p:cNvSpPr>
            <p:nvPr userDrawn="1"/>
          </p:nvSpPr>
          <p:spPr bwMode="auto">
            <a:xfrm>
              <a:off x="4948238" y="1960563"/>
              <a:ext cx="180975" cy="184150"/>
            </a:xfrm>
            <a:custGeom>
              <a:avLst/>
              <a:gdLst>
                <a:gd name="T0" fmla="*/ 16 w 47"/>
                <a:gd name="T1" fmla="*/ 17 h 48"/>
                <a:gd name="T2" fmla="*/ 0 w 47"/>
                <a:gd name="T3" fmla="*/ 48 h 48"/>
                <a:gd name="T4" fmla="*/ 31 w 47"/>
                <a:gd name="T5" fmla="*/ 31 h 48"/>
                <a:gd name="T6" fmla="*/ 47 w 47"/>
                <a:gd name="T7" fmla="*/ 0 h 48"/>
                <a:gd name="T8" fmla="*/ 16 w 47"/>
                <a:gd name="T9" fmla="*/ 17 h 48"/>
                <a:gd name="T10" fmla="*/ 27 w 47"/>
                <a:gd name="T11" fmla="*/ 27 h 48"/>
                <a:gd name="T12" fmla="*/ 24 w 47"/>
                <a:gd name="T13" fmla="*/ 29 h 48"/>
                <a:gd name="T14" fmla="*/ 20 w 47"/>
                <a:gd name="T15" fmla="*/ 27 h 48"/>
                <a:gd name="T16" fmla="*/ 20 w 47"/>
                <a:gd name="T17" fmla="*/ 20 h 48"/>
                <a:gd name="T18" fmla="*/ 24 w 47"/>
                <a:gd name="T19" fmla="*/ 19 h 48"/>
                <a:gd name="T20" fmla="*/ 27 w 47"/>
                <a:gd name="T21" fmla="*/ 20 h 48"/>
                <a:gd name="T22" fmla="*/ 27 w 47"/>
                <a:gd name="T23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48">
                  <a:moveTo>
                    <a:pt x="16" y="17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16" y="17"/>
                  </a:lnTo>
                  <a:close/>
                  <a:moveTo>
                    <a:pt x="27" y="27"/>
                  </a:moveTo>
                  <a:cubicBezTo>
                    <a:pt x="26" y="28"/>
                    <a:pt x="25" y="29"/>
                    <a:pt x="24" y="29"/>
                  </a:cubicBezTo>
                  <a:cubicBezTo>
                    <a:pt x="22" y="29"/>
                    <a:pt x="21" y="28"/>
                    <a:pt x="20" y="27"/>
                  </a:cubicBezTo>
                  <a:cubicBezTo>
                    <a:pt x="18" y="25"/>
                    <a:pt x="18" y="22"/>
                    <a:pt x="20" y="20"/>
                  </a:cubicBezTo>
                  <a:cubicBezTo>
                    <a:pt x="21" y="19"/>
                    <a:pt x="22" y="19"/>
                    <a:pt x="24" y="19"/>
                  </a:cubicBezTo>
                  <a:cubicBezTo>
                    <a:pt x="25" y="19"/>
                    <a:pt x="26" y="19"/>
                    <a:pt x="27" y="20"/>
                  </a:cubicBezTo>
                  <a:cubicBezTo>
                    <a:pt x="29" y="22"/>
                    <a:pt x="29" y="25"/>
                    <a:pt x="27" y="2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1" name="Rectangle 37"/>
            <p:cNvSpPr>
              <a:spLocks noChangeArrowheads="1"/>
            </p:cNvSpPr>
            <p:nvPr userDrawn="1"/>
          </p:nvSpPr>
          <p:spPr bwMode="auto">
            <a:xfrm>
              <a:off x="4867275" y="2049463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2" name="Freeform 38"/>
            <p:cNvSpPr>
              <a:spLocks/>
            </p:cNvSpPr>
            <p:nvPr userDrawn="1"/>
          </p:nvSpPr>
          <p:spPr bwMode="auto">
            <a:xfrm>
              <a:off x="4916488" y="2160588"/>
              <a:ext cx="12700" cy="15875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7 h 10"/>
                <a:gd name="T4" fmla="*/ 5 w 8"/>
                <a:gd name="T5" fmla="*/ 0 h 10"/>
                <a:gd name="T6" fmla="*/ 8 w 8"/>
                <a:gd name="T7" fmla="*/ 3 h 10"/>
                <a:gd name="T8" fmla="*/ 0 w 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8" y="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3" name="Rectangle 39"/>
            <p:cNvSpPr>
              <a:spLocks noChangeArrowheads="1"/>
            </p:cNvSpPr>
            <p:nvPr userDrawn="1"/>
          </p:nvSpPr>
          <p:spPr bwMode="auto">
            <a:xfrm>
              <a:off x="5037138" y="2211388"/>
              <a:ext cx="3175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4" name="Freeform 40"/>
            <p:cNvSpPr>
              <a:spLocks/>
            </p:cNvSpPr>
            <p:nvPr userDrawn="1"/>
          </p:nvSpPr>
          <p:spPr bwMode="auto">
            <a:xfrm>
              <a:off x="5148263" y="2160588"/>
              <a:ext cx="15875" cy="15875"/>
            </a:xfrm>
            <a:custGeom>
              <a:avLst/>
              <a:gdLst>
                <a:gd name="T0" fmla="*/ 8 w 10"/>
                <a:gd name="T1" fmla="*/ 10 h 10"/>
                <a:gd name="T2" fmla="*/ 0 w 10"/>
                <a:gd name="T3" fmla="*/ 3 h 10"/>
                <a:gd name="T4" fmla="*/ 3 w 10"/>
                <a:gd name="T5" fmla="*/ 0 h 10"/>
                <a:gd name="T6" fmla="*/ 10 w 10"/>
                <a:gd name="T7" fmla="*/ 7 h 10"/>
                <a:gd name="T8" fmla="*/ 8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5" name="Rectangle 41"/>
            <p:cNvSpPr>
              <a:spLocks noChangeArrowheads="1"/>
            </p:cNvSpPr>
            <p:nvPr userDrawn="1"/>
          </p:nvSpPr>
          <p:spPr bwMode="auto">
            <a:xfrm>
              <a:off x="5199063" y="2049463"/>
              <a:ext cx="1111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6" name="Freeform 42"/>
            <p:cNvSpPr>
              <a:spLocks/>
            </p:cNvSpPr>
            <p:nvPr userDrawn="1"/>
          </p:nvSpPr>
          <p:spPr bwMode="auto">
            <a:xfrm>
              <a:off x="5148263" y="1925638"/>
              <a:ext cx="15875" cy="14288"/>
            </a:xfrm>
            <a:custGeom>
              <a:avLst/>
              <a:gdLst>
                <a:gd name="T0" fmla="*/ 3 w 10"/>
                <a:gd name="T1" fmla="*/ 9 h 9"/>
                <a:gd name="T2" fmla="*/ 0 w 10"/>
                <a:gd name="T3" fmla="*/ 7 h 9"/>
                <a:gd name="T4" fmla="*/ 8 w 10"/>
                <a:gd name="T5" fmla="*/ 0 h 9"/>
                <a:gd name="T6" fmla="*/ 10 w 10"/>
                <a:gd name="T7" fmla="*/ 2 h 9"/>
                <a:gd name="T8" fmla="*/ 3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7" name="Rectangle 43"/>
            <p:cNvSpPr>
              <a:spLocks noChangeArrowheads="1"/>
            </p:cNvSpPr>
            <p:nvPr userDrawn="1"/>
          </p:nvSpPr>
          <p:spPr bwMode="auto">
            <a:xfrm>
              <a:off x="5037138" y="1878013"/>
              <a:ext cx="3175" cy="127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58" name="Freeform 44"/>
            <p:cNvSpPr>
              <a:spLocks/>
            </p:cNvSpPr>
            <p:nvPr userDrawn="1"/>
          </p:nvSpPr>
          <p:spPr bwMode="auto">
            <a:xfrm>
              <a:off x="4916488" y="1925638"/>
              <a:ext cx="12700" cy="14288"/>
            </a:xfrm>
            <a:custGeom>
              <a:avLst/>
              <a:gdLst>
                <a:gd name="T0" fmla="*/ 5 w 8"/>
                <a:gd name="T1" fmla="*/ 9 h 9"/>
                <a:gd name="T2" fmla="*/ 0 w 8"/>
                <a:gd name="T3" fmla="*/ 2 h 9"/>
                <a:gd name="T4" fmla="*/ 0 w 8"/>
                <a:gd name="T5" fmla="*/ 0 h 9"/>
                <a:gd name="T6" fmla="*/ 8 w 8"/>
                <a:gd name="T7" fmla="*/ 7 h 9"/>
                <a:gd name="T8" fmla="*/ 5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5" y="9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" y="7"/>
                  </a:lnTo>
                  <a:lnTo>
                    <a:pt x="5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59" name="Group 58"/>
          <p:cNvGrpSpPr/>
          <p:nvPr userDrawn="1"/>
        </p:nvGrpSpPr>
        <p:grpSpPr>
          <a:xfrm>
            <a:off x="5337176" y="1373982"/>
            <a:ext cx="449263" cy="336947"/>
            <a:chOff x="5337175" y="1831975"/>
            <a:chExt cx="449263" cy="449263"/>
          </a:xfrm>
        </p:grpSpPr>
        <p:sp>
          <p:nvSpPr>
            <p:cNvPr id="60" name="Freeform 45"/>
            <p:cNvSpPr>
              <a:spLocks noEditPoints="1"/>
            </p:cNvSpPr>
            <p:nvPr userDrawn="1"/>
          </p:nvSpPr>
          <p:spPr bwMode="auto">
            <a:xfrm>
              <a:off x="5337175" y="1831975"/>
              <a:ext cx="449263" cy="449263"/>
            </a:xfrm>
            <a:custGeom>
              <a:avLst/>
              <a:gdLst>
                <a:gd name="T0" fmla="*/ 58 w 116"/>
                <a:gd name="T1" fmla="*/ 116 h 116"/>
                <a:gd name="T2" fmla="*/ 17 w 116"/>
                <a:gd name="T3" fmla="*/ 99 h 116"/>
                <a:gd name="T4" fmla="*/ 0 w 116"/>
                <a:gd name="T5" fmla="*/ 58 h 116"/>
                <a:gd name="T6" fmla="*/ 17 w 116"/>
                <a:gd name="T7" fmla="*/ 17 h 116"/>
                <a:gd name="T8" fmla="*/ 58 w 116"/>
                <a:gd name="T9" fmla="*/ 0 h 116"/>
                <a:gd name="T10" fmla="*/ 99 w 116"/>
                <a:gd name="T11" fmla="*/ 17 h 116"/>
                <a:gd name="T12" fmla="*/ 116 w 116"/>
                <a:gd name="T13" fmla="*/ 58 h 116"/>
                <a:gd name="T14" fmla="*/ 99 w 116"/>
                <a:gd name="T15" fmla="*/ 99 h 116"/>
                <a:gd name="T16" fmla="*/ 58 w 116"/>
                <a:gd name="T17" fmla="*/ 116 h 116"/>
                <a:gd name="T18" fmla="*/ 58 w 116"/>
                <a:gd name="T19" fmla="*/ 4 h 116"/>
                <a:gd name="T20" fmla="*/ 20 w 116"/>
                <a:gd name="T21" fmla="*/ 20 h 116"/>
                <a:gd name="T22" fmla="*/ 4 w 116"/>
                <a:gd name="T23" fmla="*/ 58 h 116"/>
                <a:gd name="T24" fmla="*/ 20 w 116"/>
                <a:gd name="T25" fmla="*/ 96 h 116"/>
                <a:gd name="T26" fmla="*/ 58 w 116"/>
                <a:gd name="T27" fmla="*/ 112 h 116"/>
                <a:gd name="T28" fmla="*/ 96 w 116"/>
                <a:gd name="T29" fmla="*/ 96 h 116"/>
                <a:gd name="T30" fmla="*/ 112 w 116"/>
                <a:gd name="T31" fmla="*/ 58 h 116"/>
                <a:gd name="T32" fmla="*/ 96 w 116"/>
                <a:gd name="T33" fmla="*/ 20 h 116"/>
                <a:gd name="T34" fmla="*/ 58 w 116"/>
                <a:gd name="T35" fmla="*/ 4 h 116"/>
                <a:gd name="T36" fmla="*/ 58 w 116"/>
                <a:gd name="T37" fmla="*/ 110 h 116"/>
                <a:gd name="T38" fmla="*/ 6 w 116"/>
                <a:gd name="T39" fmla="*/ 58 h 116"/>
                <a:gd name="T40" fmla="*/ 58 w 116"/>
                <a:gd name="T41" fmla="*/ 6 h 116"/>
                <a:gd name="T42" fmla="*/ 110 w 116"/>
                <a:gd name="T43" fmla="*/ 58 h 116"/>
                <a:gd name="T44" fmla="*/ 58 w 116"/>
                <a:gd name="T45" fmla="*/ 110 h 116"/>
                <a:gd name="T46" fmla="*/ 58 w 116"/>
                <a:gd name="T47" fmla="*/ 11 h 116"/>
                <a:gd name="T48" fmla="*/ 11 w 116"/>
                <a:gd name="T49" fmla="*/ 58 h 116"/>
                <a:gd name="T50" fmla="*/ 58 w 116"/>
                <a:gd name="T51" fmla="*/ 105 h 116"/>
                <a:gd name="T52" fmla="*/ 105 w 116"/>
                <a:gd name="T53" fmla="*/ 58 h 116"/>
                <a:gd name="T54" fmla="*/ 58 w 116"/>
                <a:gd name="T55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6" h="116">
                  <a:moveTo>
                    <a:pt x="58" y="116"/>
                  </a:moveTo>
                  <a:cubicBezTo>
                    <a:pt x="42" y="116"/>
                    <a:pt x="28" y="110"/>
                    <a:pt x="17" y="99"/>
                  </a:cubicBezTo>
                  <a:cubicBezTo>
                    <a:pt x="6" y="88"/>
                    <a:pt x="0" y="74"/>
                    <a:pt x="0" y="58"/>
                  </a:cubicBezTo>
                  <a:cubicBezTo>
                    <a:pt x="0" y="43"/>
                    <a:pt x="6" y="28"/>
                    <a:pt x="17" y="17"/>
                  </a:cubicBezTo>
                  <a:cubicBezTo>
                    <a:pt x="28" y="6"/>
                    <a:pt x="42" y="0"/>
                    <a:pt x="58" y="0"/>
                  </a:cubicBezTo>
                  <a:cubicBezTo>
                    <a:pt x="73" y="0"/>
                    <a:pt x="88" y="6"/>
                    <a:pt x="99" y="17"/>
                  </a:cubicBezTo>
                  <a:cubicBezTo>
                    <a:pt x="110" y="28"/>
                    <a:pt x="116" y="43"/>
                    <a:pt x="116" y="58"/>
                  </a:cubicBezTo>
                  <a:cubicBezTo>
                    <a:pt x="116" y="74"/>
                    <a:pt x="110" y="88"/>
                    <a:pt x="99" y="99"/>
                  </a:cubicBezTo>
                  <a:cubicBezTo>
                    <a:pt x="88" y="110"/>
                    <a:pt x="73" y="116"/>
                    <a:pt x="58" y="116"/>
                  </a:cubicBezTo>
                  <a:close/>
                  <a:moveTo>
                    <a:pt x="58" y="4"/>
                  </a:moveTo>
                  <a:cubicBezTo>
                    <a:pt x="44" y="4"/>
                    <a:pt x="30" y="10"/>
                    <a:pt x="20" y="20"/>
                  </a:cubicBezTo>
                  <a:cubicBezTo>
                    <a:pt x="10" y="30"/>
                    <a:pt x="4" y="44"/>
                    <a:pt x="4" y="58"/>
                  </a:cubicBezTo>
                  <a:cubicBezTo>
                    <a:pt x="4" y="72"/>
                    <a:pt x="10" y="86"/>
                    <a:pt x="20" y="96"/>
                  </a:cubicBezTo>
                  <a:cubicBezTo>
                    <a:pt x="30" y="106"/>
                    <a:pt x="44" y="112"/>
                    <a:pt x="58" y="112"/>
                  </a:cubicBezTo>
                  <a:cubicBezTo>
                    <a:pt x="72" y="112"/>
                    <a:pt x="86" y="106"/>
                    <a:pt x="96" y="96"/>
                  </a:cubicBezTo>
                  <a:cubicBezTo>
                    <a:pt x="106" y="86"/>
                    <a:pt x="112" y="72"/>
                    <a:pt x="112" y="58"/>
                  </a:cubicBezTo>
                  <a:cubicBezTo>
                    <a:pt x="112" y="44"/>
                    <a:pt x="106" y="30"/>
                    <a:pt x="96" y="20"/>
                  </a:cubicBezTo>
                  <a:cubicBezTo>
                    <a:pt x="86" y="10"/>
                    <a:pt x="72" y="4"/>
                    <a:pt x="58" y="4"/>
                  </a:cubicBezTo>
                  <a:close/>
                  <a:moveTo>
                    <a:pt x="58" y="110"/>
                  </a:moveTo>
                  <a:cubicBezTo>
                    <a:pt x="29" y="110"/>
                    <a:pt x="6" y="87"/>
                    <a:pt x="6" y="58"/>
                  </a:cubicBezTo>
                  <a:cubicBezTo>
                    <a:pt x="6" y="30"/>
                    <a:pt x="29" y="6"/>
                    <a:pt x="58" y="6"/>
                  </a:cubicBezTo>
                  <a:cubicBezTo>
                    <a:pt x="86" y="6"/>
                    <a:pt x="110" y="30"/>
                    <a:pt x="110" y="58"/>
                  </a:cubicBezTo>
                  <a:cubicBezTo>
                    <a:pt x="110" y="87"/>
                    <a:pt x="86" y="110"/>
                    <a:pt x="58" y="110"/>
                  </a:cubicBezTo>
                  <a:close/>
                  <a:moveTo>
                    <a:pt x="58" y="11"/>
                  </a:moveTo>
                  <a:cubicBezTo>
                    <a:pt x="32" y="11"/>
                    <a:pt x="11" y="32"/>
                    <a:pt x="11" y="58"/>
                  </a:cubicBezTo>
                  <a:cubicBezTo>
                    <a:pt x="11" y="84"/>
                    <a:pt x="32" y="105"/>
                    <a:pt x="58" y="105"/>
                  </a:cubicBezTo>
                  <a:cubicBezTo>
                    <a:pt x="84" y="105"/>
                    <a:pt x="105" y="84"/>
                    <a:pt x="105" y="58"/>
                  </a:cubicBezTo>
                  <a:cubicBezTo>
                    <a:pt x="105" y="32"/>
                    <a:pt x="84" y="11"/>
                    <a:pt x="58" y="1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1" name="Freeform 46"/>
            <p:cNvSpPr>
              <a:spLocks/>
            </p:cNvSpPr>
            <p:nvPr userDrawn="1"/>
          </p:nvSpPr>
          <p:spPr bwMode="auto">
            <a:xfrm>
              <a:off x="5538788" y="1898650"/>
              <a:ext cx="46038" cy="57150"/>
            </a:xfrm>
            <a:custGeom>
              <a:avLst/>
              <a:gdLst>
                <a:gd name="T0" fmla="*/ 0 w 12"/>
                <a:gd name="T1" fmla="*/ 2 h 15"/>
                <a:gd name="T2" fmla="*/ 2 w 12"/>
                <a:gd name="T3" fmla="*/ 0 h 15"/>
                <a:gd name="T4" fmla="*/ 3 w 12"/>
                <a:gd name="T5" fmla="*/ 1 h 15"/>
                <a:gd name="T6" fmla="*/ 9 w 12"/>
                <a:gd name="T7" fmla="*/ 10 h 15"/>
                <a:gd name="T8" fmla="*/ 9 w 12"/>
                <a:gd name="T9" fmla="*/ 10 h 15"/>
                <a:gd name="T10" fmla="*/ 9 w 12"/>
                <a:gd name="T11" fmla="*/ 2 h 15"/>
                <a:gd name="T12" fmla="*/ 11 w 12"/>
                <a:gd name="T13" fmla="*/ 0 h 15"/>
                <a:gd name="T14" fmla="*/ 12 w 12"/>
                <a:gd name="T15" fmla="*/ 2 h 15"/>
                <a:gd name="T16" fmla="*/ 12 w 12"/>
                <a:gd name="T17" fmla="*/ 13 h 15"/>
                <a:gd name="T18" fmla="*/ 10 w 12"/>
                <a:gd name="T19" fmla="*/ 15 h 15"/>
                <a:gd name="T20" fmla="*/ 9 w 12"/>
                <a:gd name="T21" fmla="*/ 14 h 15"/>
                <a:gd name="T22" fmla="*/ 3 w 12"/>
                <a:gd name="T23" fmla="*/ 5 h 15"/>
                <a:gd name="T24" fmla="*/ 3 w 12"/>
                <a:gd name="T25" fmla="*/ 5 h 15"/>
                <a:gd name="T26" fmla="*/ 3 w 12"/>
                <a:gd name="T27" fmla="*/ 14 h 15"/>
                <a:gd name="T28" fmla="*/ 1 w 12"/>
                <a:gd name="T29" fmla="*/ 15 h 15"/>
                <a:gd name="T30" fmla="*/ 0 w 12"/>
                <a:gd name="T31" fmla="*/ 14 h 15"/>
                <a:gd name="T32" fmla="*/ 0 w 12"/>
                <a:gd name="T3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0" y="2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2" y="1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5"/>
                    <a:pt x="10" y="15"/>
                  </a:cubicBezTo>
                  <a:cubicBezTo>
                    <a:pt x="9" y="15"/>
                    <a:pt x="9" y="15"/>
                    <a:pt x="9" y="1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2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2" name="Freeform 47"/>
            <p:cNvSpPr>
              <a:spLocks/>
            </p:cNvSpPr>
            <p:nvPr userDrawn="1"/>
          </p:nvSpPr>
          <p:spPr bwMode="auto">
            <a:xfrm>
              <a:off x="5676900" y="2025650"/>
              <a:ext cx="42863" cy="53975"/>
            </a:xfrm>
            <a:custGeom>
              <a:avLst/>
              <a:gdLst>
                <a:gd name="T0" fmla="*/ 0 w 11"/>
                <a:gd name="T1" fmla="*/ 2 h 14"/>
                <a:gd name="T2" fmla="*/ 2 w 11"/>
                <a:gd name="T3" fmla="*/ 0 h 14"/>
                <a:gd name="T4" fmla="*/ 10 w 11"/>
                <a:gd name="T5" fmla="*/ 0 h 14"/>
                <a:gd name="T6" fmla="*/ 11 w 11"/>
                <a:gd name="T7" fmla="*/ 1 h 14"/>
                <a:gd name="T8" fmla="*/ 10 w 11"/>
                <a:gd name="T9" fmla="*/ 2 h 14"/>
                <a:gd name="T10" fmla="*/ 3 w 11"/>
                <a:gd name="T11" fmla="*/ 2 h 14"/>
                <a:gd name="T12" fmla="*/ 3 w 11"/>
                <a:gd name="T13" fmla="*/ 5 h 14"/>
                <a:gd name="T14" fmla="*/ 9 w 11"/>
                <a:gd name="T15" fmla="*/ 5 h 14"/>
                <a:gd name="T16" fmla="*/ 10 w 11"/>
                <a:gd name="T17" fmla="*/ 7 h 14"/>
                <a:gd name="T18" fmla="*/ 9 w 11"/>
                <a:gd name="T19" fmla="*/ 8 h 14"/>
                <a:gd name="T20" fmla="*/ 3 w 11"/>
                <a:gd name="T21" fmla="*/ 8 h 14"/>
                <a:gd name="T22" fmla="*/ 3 w 11"/>
                <a:gd name="T23" fmla="*/ 11 h 14"/>
                <a:gd name="T24" fmla="*/ 10 w 11"/>
                <a:gd name="T25" fmla="*/ 11 h 14"/>
                <a:gd name="T26" fmla="*/ 11 w 11"/>
                <a:gd name="T27" fmla="*/ 13 h 14"/>
                <a:gd name="T28" fmla="*/ 10 w 11"/>
                <a:gd name="T29" fmla="*/ 14 h 14"/>
                <a:gd name="T30" fmla="*/ 2 w 11"/>
                <a:gd name="T31" fmla="*/ 14 h 14"/>
                <a:gd name="T32" fmla="*/ 0 w 11"/>
                <a:gd name="T33" fmla="*/ 12 h 14"/>
                <a:gd name="T34" fmla="*/ 0 w 11"/>
                <a:gd name="T3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0" y="2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6"/>
                    <a:pt x="10" y="7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1" y="14"/>
                    <a:pt x="1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4"/>
                    <a:pt x="0" y="1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3" name="Freeform 48"/>
            <p:cNvSpPr>
              <a:spLocks/>
            </p:cNvSpPr>
            <p:nvPr userDrawn="1"/>
          </p:nvSpPr>
          <p:spPr bwMode="auto">
            <a:xfrm>
              <a:off x="5538788" y="2152650"/>
              <a:ext cx="46038" cy="58738"/>
            </a:xfrm>
            <a:custGeom>
              <a:avLst/>
              <a:gdLst>
                <a:gd name="T0" fmla="*/ 8 w 12"/>
                <a:gd name="T1" fmla="*/ 7 h 15"/>
                <a:gd name="T2" fmla="*/ 12 w 12"/>
                <a:gd name="T3" fmla="*/ 11 h 15"/>
                <a:gd name="T4" fmla="*/ 6 w 12"/>
                <a:gd name="T5" fmla="*/ 15 h 15"/>
                <a:gd name="T6" fmla="*/ 0 w 12"/>
                <a:gd name="T7" fmla="*/ 12 h 15"/>
                <a:gd name="T8" fmla="*/ 1 w 12"/>
                <a:gd name="T9" fmla="*/ 10 h 15"/>
                <a:gd name="T10" fmla="*/ 6 w 12"/>
                <a:gd name="T11" fmla="*/ 13 h 15"/>
                <a:gd name="T12" fmla="*/ 9 w 12"/>
                <a:gd name="T13" fmla="*/ 11 h 15"/>
                <a:gd name="T14" fmla="*/ 7 w 12"/>
                <a:gd name="T15" fmla="*/ 10 h 15"/>
                <a:gd name="T16" fmla="*/ 4 w 12"/>
                <a:gd name="T17" fmla="*/ 9 h 15"/>
                <a:gd name="T18" fmla="*/ 0 w 12"/>
                <a:gd name="T19" fmla="*/ 5 h 15"/>
                <a:gd name="T20" fmla="*/ 6 w 12"/>
                <a:gd name="T21" fmla="*/ 0 h 15"/>
                <a:gd name="T22" fmla="*/ 11 w 12"/>
                <a:gd name="T23" fmla="*/ 4 h 15"/>
                <a:gd name="T24" fmla="*/ 10 w 12"/>
                <a:gd name="T25" fmla="*/ 5 h 15"/>
                <a:gd name="T26" fmla="*/ 6 w 12"/>
                <a:gd name="T27" fmla="*/ 3 h 15"/>
                <a:gd name="T28" fmla="*/ 3 w 12"/>
                <a:gd name="T29" fmla="*/ 5 h 15"/>
                <a:gd name="T30" fmla="*/ 5 w 12"/>
                <a:gd name="T31" fmla="*/ 6 h 15"/>
                <a:gd name="T32" fmla="*/ 8 w 12"/>
                <a:gd name="T3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5">
                  <a:moveTo>
                    <a:pt x="8" y="7"/>
                  </a:moveTo>
                  <a:cubicBezTo>
                    <a:pt x="11" y="7"/>
                    <a:pt x="12" y="9"/>
                    <a:pt x="12" y="11"/>
                  </a:cubicBezTo>
                  <a:cubicBezTo>
                    <a:pt x="12" y="13"/>
                    <a:pt x="10" y="15"/>
                    <a:pt x="6" y="15"/>
                  </a:cubicBezTo>
                  <a:cubicBezTo>
                    <a:pt x="2" y="15"/>
                    <a:pt x="0" y="13"/>
                    <a:pt x="0" y="12"/>
                  </a:cubicBezTo>
                  <a:cubicBezTo>
                    <a:pt x="0" y="11"/>
                    <a:pt x="1" y="10"/>
                    <a:pt x="1" y="10"/>
                  </a:cubicBezTo>
                  <a:cubicBezTo>
                    <a:pt x="3" y="10"/>
                    <a:pt x="3" y="13"/>
                    <a:pt x="6" y="13"/>
                  </a:cubicBezTo>
                  <a:cubicBezTo>
                    <a:pt x="8" y="13"/>
                    <a:pt x="9" y="12"/>
                    <a:pt x="9" y="11"/>
                  </a:cubicBezTo>
                  <a:cubicBezTo>
                    <a:pt x="9" y="11"/>
                    <a:pt x="8" y="10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8" y="0"/>
                    <a:pt x="11" y="2"/>
                    <a:pt x="11" y="4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5"/>
                    <a:pt x="9" y="3"/>
                    <a:pt x="6" y="3"/>
                  </a:cubicBezTo>
                  <a:cubicBezTo>
                    <a:pt x="4" y="3"/>
                    <a:pt x="3" y="4"/>
                    <a:pt x="3" y="5"/>
                  </a:cubicBezTo>
                  <a:cubicBezTo>
                    <a:pt x="3" y="6"/>
                    <a:pt x="4" y="6"/>
                    <a:pt x="5" y="6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4" name="Freeform 49"/>
            <p:cNvSpPr>
              <a:spLocks noEditPoints="1"/>
            </p:cNvSpPr>
            <p:nvPr userDrawn="1"/>
          </p:nvSpPr>
          <p:spPr bwMode="auto">
            <a:xfrm>
              <a:off x="5407025" y="2020888"/>
              <a:ext cx="53975" cy="58738"/>
            </a:xfrm>
            <a:custGeom>
              <a:avLst/>
              <a:gdLst>
                <a:gd name="T0" fmla="*/ 7 w 14"/>
                <a:gd name="T1" fmla="*/ 0 h 15"/>
                <a:gd name="T2" fmla="*/ 14 w 14"/>
                <a:gd name="T3" fmla="*/ 8 h 15"/>
                <a:gd name="T4" fmla="*/ 7 w 14"/>
                <a:gd name="T5" fmla="*/ 15 h 15"/>
                <a:gd name="T6" fmla="*/ 0 w 14"/>
                <a:gd name="T7" fmla="*/ 8 h 15"/>
                <a:gd name="T8" fmla="*/ 7 w 14"/>
                <a:gd name="T9" fmla="*/ 0 h 15"/>
                <a:gd name="T10" fmla="*/ 7 w 14"/>
                <a:gd name="T11" fmla="*/ 13 h 15"/>
                <a:gd name="T12" fmla="*/ 11 w 14"/>
                <a:gd name="T13" fmla="*/ 8 h 15"/>
                <a:gd name="T14" fmla="*/ 7 w 14"/>
                <a:gd name="T15" fmla="*/ 3 h 15"/>
                <a:gd name="T16" fmla="*/ 3 w 14"/>
                <a:gd name="T17" fmla="*/ 8 h 15"/>
                <a:gd name="T18" fmla="*/ 7 w 14"/>
                <a:gd name="T1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12" y="0"/>
                    <a:pt x="14" y="3"/>
                    <a:pt x="14" y="8"/>
                  </a:cubicBezTo>
                  <a:cubicBezTo>
                    <a:pt x="14" y="12"/>
                    <a:pt x="12" y="15"/>
                    <a:pt x="7" y="15"/>
                  </a:cubicBezTo>
                  <a:cubicBezTo>
                    <a:pt x="2" y="15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lose/>
                  <a:moveTo>
                    <a:pt x="7" y="13"/>
                  </a:moveTo>
                  <a:cubicBezTo>
                    <a:pt x="10" y="13"/>
                    <a:pt x="11" y="10"/>
                    <a:pt x="11" y="8"/>
                  </a:cubicBezTo>
                  <a:cubicBezTo>
                    <a:pt x="11" y="5"/>
                    <a:pt x="10" y="3"/>
                    <a:pt x="7" y="3"/>
                  </a:cubicBez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4" y="13"/>
                    <a:pt x="7" y="1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5" name="Rectangle 50"/>
            <p:cNvSpPr>
              <a:spLocks noChangeArrowheads="1"/>
            </p:cNvSpPr>
            <p:nvPr userDrawn="1"/>
          </p:nvSpPr>
          <p:spPr bwMode="auto">
            <a:xfrm>
              <a:off x="5384800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6" name="Freeform 51"/>
            <p:cNvSpPr>
              <a:spLocks/>
            </p:cNvSpPr>
            <p:nvPr userDrawn="1"/>
          </p:nvSpPr>
          <p:spPr bwMode="auto">
            <a:xfrm>
              <a:off x="5434013" y="2168525"/>
              <a:ext cx="15875" cy="15875"/>
            </a:xfrm>
            <a:custGeom>
              <a:avLst/>
              <a:gdLst>
                <a:gd name="T0" fmla="*/ 3 w 10"/>
                <a:gd name="T1" fmla="*/ 10 h 10"/>
                <a:gd name="T2" fmla="*/ 0 w 10"/>
                <a:gd name="T3" fmla="*/ 7 h 10"/>
                <a:gd name="T4" fmla="*/ 8 w 10"/>
                <a:gd name="T5" fmla="*/ 0 h 10"/>
                <a:gd name="T6" fmla="*/ 10 w 10"/>
                <a:gd name="T7" fmla="*/ 2 h 10"/>
                <a:gd name="T8" fmla="*/ 3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3" y="10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0" y="2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7" name="Rectangle 52"/>
            <p:cNvSpPr>
              <a:spLocks noChangeArrowheads="1"/>
            </p:cNvSpPr>
            <p:nvPr userDrawn="1"/>
          </p:nvSpPr>
          <p:spPr bwMode="auto">
            <a:xfrm>
              <a:off x="5557838" y="2219325"/>
              <a:ext cx="3175" cy="142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8" name="Freeform 53"/>
            <p:cNvSpPr>
              <a:spLocks/>
            </p:cNvSpPr>
            <p:nvPr userDrawn="1"/>
          </p:nvSpPr>
          <p:spPr bwMode="auto">
            <a:xfrm>
              <a:off x="5673725" y="2168525"/>
              <a:ext cx="15875" cy="15875"/>
            </a:xfrm>
            <a:custGeom>
              <a:avLst/>
              <a:gdLst>
                <a:gd name="T0" fmla="*/ 7 w 10"/>
                <a:gd name="T1" fmla="*/ 10 h 10"/>
                <a:gd name="T2" fmla="*/ 0 w 10"/>
                <a:gd name="T3" fmla="*/ 2 h 10"/>
                <a:gd name="T4" fmla="*/ 2 w 10"/>
                <a:gd name="T5" fmla="*/ 0 h 10"/>
                <a:gd name="T6" fmla="*/ 10 w 10"/>
                <a:gd name="T7" fmla="*/ 7 h 10"/>
                <a:gd name="T8" fmla="*/ 7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7" y="1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0" y="7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69" name="Rectangle 54"/>
            <p:cNvSpPr>
              <a:spLocks noChangeArrowheads="1"/>
            </p:cNvSpPr>
            <p:nvPr userDrawn="1"/>
          </p:nvSpPr>
          <p:spPr bwMode="auto">
            <a:xfrm>
              <a:off x="5724525" y="2052638"/>
              <a:ext cx="14288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0" name="Freeform 55"/>
            <p:cNvSpPr>
              <a:spLocks/>
            </p:cNvSpPr>
            <p:nvPr userDrawn="1"/>
          </p:nvSpPr>
          <p:spPr bwMode="auto">
            <a:xfrm>
              <a:off x="5673725" y="1928813"/>
              <a:ext cx="15875" cy="11113"/>
            </a:xfrm>
            <a:custGeom>
              <a:avLst/>
              <a:gdLst>
                <a:gd name="T0" fmla="*/ 2 w 10"/>
                <a:gd name="T1" fmla="*/ 7 h 7"/>
                <a:gd name="T2" fmla="*/ 0 w 10"/>
                <a:gd name="T3" fmla="*/ 7 h 7"/>
                <a:gd name="T4" fmla="*/ 7 w 10"/>
                <a:gd name="T5" fmla="*/ 0 h 7"/>
                <a:gd name="T6" fmla="*/ 10 w 10"/>
                <a:gd name="T7" fmla="*/ 3 h 7"/>
                <a:gd name="T8" fmla="*/ 2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2" y="7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0" y="3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1" name="Rectangle 56"/>
            <p:cNvSpPr>
              <a:spLocks noChangeArrowheads="1"/>
            </p:cNvSpPr>
            <p:nvPr userDrawn="1"/>
          </p:nvSpPr>
          <p:spPr bwMode="auto">
            <a:xfrm>
              <a:off x="5557838" y="1878013"/>
              <a:ext cx="3175" cy="158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2" name="Freeform 57"/>
            <p:cNvSpPr>
              <a:spLocks/>
            </p:cNvSpPr>
            <p:nvPr userDrawn="1"/>
          </p:nvSpPr>
          <p:spPr bwMode="auto">
            <a:xfrm>
              <a:off x="5434013" y="1928813"/>
              <a:ext cx="15875" cy="11113"/>
            </a:xfrm>
            <a:custGeom>
              <a:avLst/>
              <a:gdLst>
                <a:gd name="T0" fmla="*/ 8 w 10"/>
                <a:gd name="T1" fmla="*/ 7 h 7"/>
                <a:gd name="T2" fmla="*/ 0 w 10"/>
                <a:gd name="T3" fmla="*/ 3 h 7"/>
                <a:gd name="T4" fmla="*/ 3 w 10"/>
                <a:gd name="T5" fmla="*/ 0 h 7"/>
                <a:gd name="T6" fmla="*/ 10 w 10"/>
                <a:gd name="T7" fmla="*/ 7 h 7"/>
                <a:gd name="T8" fmla="*/ 8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8" y="7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3" name="Freeform 58"/>
            <p:cNvSpPr>
              <a:spLocks noEditPoints="1"/>
            </p:cNvSpPr>
            <p:nvPr userDrawn="1"/>
          </p:nvSpPr>
          <p:spPr bwMode="auto">
            <a:xfrm>
              <a:off x="5541963" y="2041525"/>
              <a:ext cx="34925" cy="30163"/>
            </a:xfrm>
            <a:custGeom>
              <a:avLst/>
              <a:gdLst>
                <a:gd name="T0" fmla="*/ 5 w 9"/>
                <a:gd name="T1" fmla="*/ 0 h 8"/>
                <a:gd name="T2" fmla="*/ 2 w 9"/>
                <a:gd name="T3" fmla="*/ 1 h 8"/>
                <a:gd name="T4" fmla="*/ 2 w 9"/>
                <a:gd name="T5" fmla="*/ 7 h 8"/>
                <a:gd name="T6" fmla="*/ 5 w 9"/>
                <a:gd name="T7" fmla="*/ 8 h 8"/>
                <a:gd name="T8" fmla="*/ 8 w 9"/>
                <a:gd name="T9" fmla="*/ 7 h 8"/>
                <a:gd name="T10" fmla="*/ 8 w 9"/>
                <a:gd name="T11" fmla="*/ 1 h 8"/>
                <a:gd name="T12" fmla="*/ 5 w 9"/>
                <a:gd name="T13" fmla="*/ 0 h 8"/>
                <a:gd name="T14" fmla="*/ 7 w 9"/>
                <a:gd name="T15" fmla="*/ 6 h 8"/>
                <a:gd name="T16" fmla="*/ 3 w 9"/>
                <a:gd name="T17" fmla="*/ 6 h 8"/>
                <a:gd name="T18" fmla="*/ 3 w 9"/>
                <a:gd name="T19" fmla="*/ 2 h 8"/>
                <a:gd name="T20" fmla="*/ 7 w 9"/>
                <a:gd name="T21" fmla="*/ 2 h 8"/>
                <a:gd name="T22" fmla="*/ 7 w 9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8">
                  <a:moveTo>
                    <a:pt x="5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0" y="3"/>
                    <a:pt x="0" y="5"/>
                    <a:pt x="2" y="7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6" y="8"/>
                    <a:pt x="7" y="8"/>
                    <a:pt x="8" y="7"/>
                  </a:cubicBezTo>
                  <a:cubicBezTo>
                    <a:pt x="9" y="5"/>
                    <a:pt x="9" y="3"/>
                    <a:pt x="8" y="1"/>
                  </a:cubicBezTo>
                  <a:cubicBezTo>
                    <a:pt x="7" y="0"/>
                    <a:pt x="6" y="0"/>
                    <a:pt x="5" y="0"/>
                  </a:cubicBezTo>
                  <a:close/>
                  <a:moveTo>
                    <a:pt x="7" y="6"/>
                  </a:moveTo>
                  <a:cubicBezTo>
                    <a:pt x="6" y="7"/>
                    <a:pt x="4" y="7"/>
                    <a:pt x="3" y="6"/>
                  </a:cubicBezTo>
                  <a:cubicBezTo>
                    <a:pt x="2" y="5"/>
                    <a:pt x="2" y="3"/>
                    <a:pt x="3" y="2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8" y="3"/>
                    <a:pt x="8" y="5"/>
                    <a:pt x="7" y="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74" name="Freeform 59"/>
            <p:cNvSpPr>
              <a:spLocks noEditPoints="1"/>
            </p:cNvSpPr>
            <p:nvPr userDrawn="1"/>
          </p:nvSpPr>
          <p:spPr bwMode="auto">
            <a:xfrm>
              <a:off x="5468938" y="1963738"/>
              <a:ext cx="185738" cy="185738"/>
            </a:xfrm>
            <a:custGeom>
              <a:avLst/>
              <a:gdLst>
                <a:gd name="T0" fmla="*/ 17 w 48"/>
                <a:gd name="T1" fmla="*/ 17 h 48"/>
                <a:gd name="T2" fmla="*/ 17 w 48"/>
                <a:gd name="T3" fmla="*/ 17 h 48"/>
                <a:gd name="T4" fmla="*/ 0 w 48"/>
                <a:gd name="T5" fmla="*/ 48 h 48"/>
                <a:gd name="T6" fmla="*/ 31 w 48"/>
                <a:gd name="T7" fmla="*/ 31 h 48"/>
                <a:gd name="T8" fmla="*/ 31 w 48"/>
                <a:gd name="T9" fmla="*/ 31 h 48"/>
                <a:gd name="T10" fmla="*/ 48 w 48"/>
                <a:gd name="T11" fmla="*/ 0 h 48"/>
                <a:gd name="T12" fmla="*/ 17 w 48"/>
                <a:gd name="T13" fmla="*/ 17 h 48"/>
                <a:gd name="T14" fmla="*/ 28 w 48"/>
                <a:gd name="T15" fmla="*/ 28 h 48"/>
                <a:gd name="T16" fmla="*/ 24 w 48"/>
                <a:gd name="T17" fmla="*/ 29 h 48"/>
                <a:gd name="T18" fmla="*/ 20 w 48"/>
                <a:gd name="T19" fmla="*/ 28 h 48"/>
                <a:gd name="T20" fmla="*/ 20 w 48"/>
                <a:gd name="T21" fmla="*/ 20 h 48"/>
                <a:gd name="T22" fmla="*/ 24 w 48"/>
                <a:gd name="T23" fmla="*/ 19 h 48"/>
                <a:gd name="T24" fmla="*/ 28 w 48"/>
                <a:gd name="T25" fmla="*/ 20 h 48"/>
                <a:gd name="T26" fmla="*/ 28 w 48"/>
                <a:gd name="T27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17" y="17"/>
                  </a:lnTo>
                  <a:close/>
                  <a:moveTo>
                    <a:pt x="28" y="28"/>
                  </a:moveTo>
                  <a:cubicBezTo>
                    <a:pt x="27" y="29"/>
                    <a:pt x="25" y="29"/>
                    <a:pt x="24" y="29"/>
                  </a:cubicBezTo>
                  <a:cubicBezTo>
                    <a:pt x="23" y="29"/>
                    <a:pt x="21" y="29"/>
                    <a:pt x="20" y="28"/>
                  </a:cubicBezTo>
                  <a:cubicBezTo>
                    <a:pt x="18" y="26"/>
                    <a:pt x="18" y="22"/>
                    <a:pt x="20" y="20"/>
                  </a:cubicBezTo>
                  <a:cubicBezTo>
                    <a:pt x="21" y="19"/>
                    <a:pt x="23" y="19"/>
                    <a:pt x="24" y="19"/>
                  </a:cubicBezTo>
                  <a:cubicBezTo>
                    <a:pt x="25" y="19"/>
                    <a:pt x="27" y="19"/>
                    <a:pt x="28" y="20"/>
                  </a:cubicBezTo>
                  <a:cubicBezTo>
                    <a:pt x="30" y="22"/>
                    <a:pt x="30" y="26"/>
                    <a:pt x="28" y="2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75" name="Freeform 60"/>
          <p:cNvSpPr>
            <a:spLocks noEditPoints="1"/>
          </p:cNvSpPr>
          <p:nvPr userDrawn="1"/>
        </p:nvSpPr>
        <p:spPr bwMode="auto">
          <a:xfrm>
            <a:off x="5619750" y="725091"/>
            <a:ext cx="215900" cy="161925"/>
          </a:xfrm>
          <a:custGeom>
            <a:avLst/>
            <a:gdLst>
              <a:gd name="T0" fmla="*/ 47 w 56"/>
              <a:gd name="T1" fmla="*/ 16 h 56"/>
              <a:gd name="T2" fmla="*/ 33 w 56"/>
              <a:gd name="T3" fmla="*/ 6 h 56"/>
              <a:gd name="T4" fmla="*/ 15 w 56"/>
              <a:gd name="T5" fmla="*/ 9 h 56"/>
              <a:gd name="T6" fmla="*/ 5 w 56"/>
              <a:gd name="T7" fmla="*/ 23 h 56"/>
              <a:gd name="T8" fmla="*/ 8 w 56"/>
              <a:gd name="T9" fmla="*/ 40 h 56"/>
              <a:gd name="T10" fmla="*/ 23 w 56"/>
              <a:gd name="T11" fmla="*/ 50 h 56"/>
              <a:gd name="T12" fmla="*/ 40 w 56"/>
              <a:gd name="T13" fmla="*/ 47 h 56"/>
              <a:gd name="T14" fmla="*/ 50 w 56"/>
              <a:gd name="T15" fmla="*/ 33 h 56"/>
              <a:gd name="T16" fmla="*/ 42 w 56"/>
              <a:gd name="T17" fmla="*/ 36 h 56"/>
              <a:gd name="T18" fmla="*/ 41 w 56"/>
              <a:gd name="T19" fmla="*/ 38 h 56"/>
              <a:gd name="T20" fmla="*/ 38 w 56"/>
              <a:gd name="T21" fmla="*/ 40 h 56"/>
              <a:gd name="T22" fmla="*/ 36 w 56"/>
              <a:gd name="T23" fmla="*/ 42 h 56"/>
              <a:gd name="T24" fmla="*/ 35 w 56"/>
              <a:gd name="T25" fmla="*/ 42 h 56"/>
              <a:gd name="T26" fmla="*/ 32 w 56"/>
              <a:gd name="T27" fmla="*/ 44 h 56"/>
              <a:gd name="T28" fmla="*/ 30 w 56"/>
              <a:gd name="T29" fmla="*/ 44 h 56"/>
              <a:gd name="T30" fmla="*/ 29 w 56"/>
              <a:gd name="T31" fmla="*/ 44 h 56"/>
              <a:gd name="T32" fmla="*/ 27 w 56"/>
              <a:gd name="T33" fmla="*/ 44 h 56"/>
              <a:gd name="T34" fmla="*/ 25 w 56"/>
              <a:gd name="T35" fmla="*/ 44 h 56"/>
              <a:gd name="T36" fmla="*/ 23 w 56"/>
              <a:gd name="T37" fmla="*/ 44 h 56"/>
              <a:gd name="T38" fmla="*/ 20 w 56"/>
              <a:gd name="T39" fmla="*/ 42 h 56"/>
              <a:gd name="T40" fmla="*/ 19 w 56"/>
              <a:gd name="T41" fmla="*/ 42 h 56"/>
              <a:gd name="T42" fmla="*/ 17 w 56"/>
              <a:gd name="T43" fmla="*/ 40 h 56"/>
              <a:gd name="T44" fmla="*/ 15 w 56"/>
              <a:gd name="T45" fmla="*/ 38 h 56"/>
              <a:gd name="T46" fmla="*/ 13 w 56"/>
              <a:gd name="T47" fmla="*/ 36 h 56"/>
              <a:gd name="T48" fmla="*/ 12 w 56"/>
              <a:gd name="T49" fmla="*/ 31 h 56"/>
              <a:gd name="T50" fmla="*/ 11 w 56"/>
              <a:gd name="T51" fmla="*/ 30 h 56"/>
              <a:gd name="T52" fmla="*/ 11 w 56"/>
              <a:gd name="T53" fmla="*/ 28 h 56"/>
              <a:gd name="T54" fmla="*/ 11 w 56"/>
              <a:gd name="T55" fmla="*/ 26 h 56"/>
              <a:gd name="T56" fmla="*/ 12 w 56"/>
              <a:gd name="T57" fmla="*/ 24 h 56"/>
              <a:gd name="T58" fmla="*/ 12 w 56"/>
              <a:gd name="T59" fmla="*/ 23 h 56"/>
              <a:gd name="T60" fmla="*/ 13 w 56"/>
              <a:gd name="T61" fmla="*/ 20 h 56"/>
              <a:gd name="T62" fmla="*/ 15 w 56"/>
              <a:gd name="T63" fmla="*/ 18 h 56"/>
              <a:gd name="T64" fmla="*/ 17 w 56"/>
              <a:gd name="T65" fmla="*/ 15 h 56"/>
              <a:gd name="T66" fmla="*/ 19 w 56"/>
              <a:gd name="T67" fmla="*/ 14 h 56"/>
              <a:gd name="T68" fmla="*/ 20 w 56"/>
              <a:gd name="T69" fmla="*/ 13 h 56"/>
              <a:gd name="T70" fmla="*/ 23 w 56"/>
              <a:gd name="T71" fmla="*/ 12 h 56"/>
              <a:gd name="T72" fmla="*/ 24 w 56"/>
              <a:gd name="T73" fmla="*/ 12 h 56"/>
              <a:gd name="T74" fmla="*/ 26 w 56"/>
              <a:gd name="T75" fmla="*/ 12 h 56"/>
              <a:gd name="T76" fmla="*/ 28 w 56"/>
              <a:gd name="T77" fmla="*/ 11 h 56"/>
              <a:gd name="T78" fmla="*/ 30 w 56"/>
              <a:gd name="T79" fmla="*/ 12 h 56"/>
              <a:gd name="T80" fmla="*/ 32 w 56"/>
              <a:gd name="T81" fmla="*/ 12 h 56"/>
              <a:gd name="T82" fmla="*/ 33 w 56"/>
              <a:gd name="T83" fmla="*/ 12 h 56"/>
              <a:gd name="T84" fmla="*/ 36 w 56"/>
              <a:gd name="T85" fmla="*/ 14 h 56"/>
              <a:gd name="T86" fmla="*/ 38 w 56"/>
              <a:gd name="T87" fmla="*/ 15 h 56"/>
              <a:gd name="T88" fmla="*/ 40 w 56"/>
              <a:gd name="T89" fmla="*/ 17 h 56"/>
              <a:gd name="T90" fmla="*/ 42 w 56"/>
              <a:gd name="T91" fmla="*/ 19 h 56"/>
              <a:gd name="T92" fmla="*/ 43 w 56"/>
              <a:gd name="T93" fmla="*/ 23 h 56"/>
              <a:gd name="T94" fmla="*/ 44 w 56"/>
              <a:gd name="T95" fmla="*/ 24 h 56"/>
              <a:gd name="T96" fmla="*/ 44 w 56"/>
              <a:gd name="T97" fmla="*/ 25 h 56"/>
              <a:gd name="T98" fmla="*/ 44 w 56"/>
              <a:gd name="T99" fmla="*/ 27 h 56"/>
              <a:gd name="T100" fmla="*/ 44 w 56"/>
              <a:gd name="T101" fmla="*/ 29 h 56"/>
              <a:gd name="T102" fmla="*/ 44 w 56"/>
              <a:gd name="T103" fmla="*/ 31 h 56"/>
              <a:gd name="T104" fmla="*/ 42 w 56"/>
              <a:gd name="T105" fmla="*/ 3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6" h="56">
                <a:moveTo>
                  <a:pt x="56" y="33"/>
                </a:moveTo>
                <a:cubicBezTo>
                  <a:pt x="56" y="23"/>
                  <a:pt x="56" y="23"/>
                  <a:pt x="56" y="23"/>
                </a:cubicBezTo>
                <a:cubicBezTo>
                  <a:pt x="50" y="23"/>
                  <a:pt x="50" y="23"/>
                  <a:pt x="50" y="23"/>
                </a:cubicBezTo>
                <a:cubicBezTo>
                  <a:pt x="49" y="20"/>
                  <a:pt x="48" y="18"/>
                  <a:pt x="47" y="16"/>
                </a:cubicBezTo>
                <a:cubicBezTo>
                  <a:pt x="51" y="12"/>
                  <a:pt x="51" y="12"/>
                  <a:pt x="51" y="12"/>
                </a:cubicBezTo>
                <a:cubicBezTo>
                  <a:pt x="44" y="5"/>
                  <a:pt x="44" y="5"/>
                  <a:pt x="44" y="5"/>
                </a:cubicBezTo>
                <a:cubicBezTo>
                  <a:pt x="40" y="9"/>
                  <a:pt x="40" y="9"/>
                  <a:pt x="40" y="9"/>
                </a:cubicBezTo>
                <a:cubicBezTo>
                  <a:pt x="38" y="7"/>
                  <a:pt x="35" y="6"/>
                  <a:pt x="33" y="6"/>
                </a:cubicBezTo>
                <a:cubicBezTo>
                  <a:pt x="33" y="0"/>
                  <a:pt x="33" y="0"/>
                  <a:pt x="3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6"/>
                  <a:pt x="23" y="6"/>
                  <a:pt x="23" y="6"/>
                </a:cubicBezTo>
                <a:cubicBezTo>
                  <a:pt x="20" y="6"/>
                  <a:pt x="18" y="7"/>
                  <a:pt x="15" y="9"/>
                </a:cubicBezTo>
                <a:cubicBezTo>
                  <a:pt x="11" y="5"/>
                  <a:pt x="11" y="5"/>
                  <a:pt x="11" y="5"/>
                </a:cubicBezTo>
                <a:cubicBezTo>
                  <a:pt x="4" y="12"/>
                  <a:pt x="4" y="12"/>
                  <a:pt x="4" y="12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33"/>
                  <a:pt x="0" y="33"/>
                  <a:pt x="0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6" y="36"/>
                  <a:pt x="7" y="38"/>
                  <a:pt x="8" y="40"/>
                </a:cubicBezTo>
                <a:cubicBezTo>
                  <a:pt x="4" y="44"/>
                  <a:pt x="4" y="44"/>
                  <a:pt x="4" y="44"/>
                </a:cubicBezTo>
                <a:cubicBezTo>
                  <a:pt x="11" y="51"/>
                  <a:pt x="11" y="51"/>
                  <a:pt x="11" y="51"/>
                </a:cubicBezTo>
                <a:cubicBezTo>
                  <a:pt x="15" y="47"/>
                  <a:pt x="15" y="47"/>
                  <a:pt x="15" y="47"/>
                </a:cubicBezTo>
                <a:cubicBezTo>
                  <a:pt x="18" y="49"/>
                  <a:pt x="20" y="50"/>
                  <a:pt x="23" y="50"/>
                </a:cubicBezTo>
                <a:cubicBezTo>
                  <a:pt x="23" y="56"/>
                  <a:pt x="23" y="56"/>
                  <a:pt x="2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0"/>
                  <a:pt x="33" y="50"/>
                  <a:pt x="33" y="50"/>
                </a:cubicBezTo>
                <a:cubicBezTo>
                  <a:pt x="35" y="50"/>
                  <a:pt x="38" y="49"/>
                  <a:pt x="40" y="47"/>
                </a:cubicBezTo>
                <a:cubicBezTo>
                  <a:pt x="44" y="51"/>
                  <a:pt x="44" y="51"/>
                  <a:pt x="44" y="51"/>
                </a:cubicBezTo>
                <a:cubicBezTo>
                  <a:pt x="51" y="44"/>
                  <a:pt x="51" y="44"/>
                  <a:pt x="51" y="44"/>
                </a:cubicBezTo>
                <a:cubicBezTo>
                  <a:pt x="47" y="40"/>
                  <a:pt x="47" y="40"/>
                  <a:pt x="47" y="40"/>
                </a:cubicBezTo>
                <a:cubicBezTo>
                  <a:pt x="48" y="38"/>
                  <a:pt x="49" y="36"/>
                  <a:pt x="50" y="33"/>
                </a:cubicBezTo>
                <a:lnTo>
                  <a:pt x="56" y="33"/>
                </a:lnTo>
                <a:close/>
                <a:moveTo>
                  <a:pt x="42" y="36"/>
                </a:move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2" y="36"/>
                  <a:pt x="42" y="36"/>
                  <a:pt x="42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1" y="37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40" y="38"/>
                  <a:pt x="40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39"/>
                  <a:pt x="39" y="40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7" y="41"/>
                  <a:pt x="37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5" y="42"/>
                  <a:pt x="35" y="42"/>
                </a:cubicBezTo>
                <a:cubicBezTo>
                  <a:pt x="34" y="43"/>
                  <a:pt x="34" y="43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44"/>
                  <a:pt x="29" y="44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4"/>
                  <a:pt x="24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2" y="43"/>
                  <a:pt x="21" y="43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2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6" y="40"/>
                  <a:pt x="16" y="39"/>
                  <a:pt x="15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4" y="37"/>
                  <a:pt x="14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6"/>
                  <a:pt x="14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4"/>
                  <a:pt x="12" y="33"/>
                  <a:pt x="12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32"/>
                  <a:pt x="12" y="32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1" y="31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0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7"/>
                  <a:pt x="1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1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5"/>
                  <a:pt x="11" y="25"/>
                  <a:pt x="12" y="25"/>
                </a:cubicBezTo>
                <a:cubicBezTo>
                  <a:pt x="12" y="25"/>
                  <a:pt x="12" y="25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2"/>
                  <a:pt x="13" y="21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6" y="17"/>
                  <a:pt x="16" y="16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5"/>
                  <a:pt x="18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4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1" y="13"/>
                  <a:pt x="22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1"/>
                  <a:pt x="26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1"/>
                  <a:pt x="27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6" y="13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4"/>
                  <a:pt x="37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6"/>
                  <a:pt x="40" y="17"/>
                  <a:pt x="40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7"/>
                  <a:pt x="40" y="17"/>
                  <a:pt x="41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41" y="18"/>
                  <a:pt x="41" y="19"/>
                  <a:pt x="42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9"/>
                  <a:pt x="42" y="19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3" y="21"/>
                  <a:pt x="43" y="22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3"/>
                  <a:pt x="44" y="23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27"/>
                  <a:pt x="44" y="28"/>
                  <a:pt x="44" y="28"/>
                </a:cubicBezTo>
                <a:cubicBezTo>
                  <a:pt x="44" y="28"/>
                  <a:pt x="44" y="28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3" y="33"/>
                  <a:pt x="43" y="34"/>
                  <a:pt x="42" y="3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76" name="Freeform 61"/>
          <p:cNvSpPr>
            <a:spLocks noEditPoints="1"/>
          </p:cNvSpPr>
          <p:nvPr userDrawn="1"/>
        </p:nvSpPr>
        <p:spPr bwMode="auto">
          <a:xfrm>
            <a:off x="5514976" y="989410"/>
            <a:ext cx="301625" cy="286941"/>
          </a:xfrm>
          <a:custGeom>
            <a:avLst/>
            <a:gdLst>
              <a:gd name="T0" fmla="*/ 5 w 78"/>
              <a:gd name="T1" fmla="*/ 58 h 99"/>
              <a:gd name="T2" fmla="*/ 5 w 78"/>
              <a:gd name="T3" fmla="*/ 40 h 99"/>
              <a:gd name="T4" fmla="*/ 23 w 78"/>
              <a:gd name="T5" fmla="*/ 40 h 99"/>
              <a:gd name="T6" fmla="*/ 23 w 78"/>
              <a:gd name="T7" fmla="*/ 58 h 99"/>
              <a:gd name="T8" fmla="*/ 5 w 78"/>
              <a:gd name="T9" fmla="*/ 58 h 99"/>
              <a:gd name="T10" fmla="*/ 27 w 78"/>
              <a:gd name="T11" fmla="*/ 80 h 99"/>
              <a:gd name="T12" fmla="*/ 27 w 78"/>
              <a:gd name="T13" fmla="*/ 71 h 99"/>
              <a:gd name="T14" fmla="*/ 27 w 78"/>
              <a:gd name="T15" fmla="*/ 26 h 99"/>
              <a:gd name="T16" fmla="*/ 27 w 78"/>
              <a:gd name="T17" fmla="*/ 18 h 99"/>
              <a:gd name="T18" fmla="*/ 36 w 78"/>
              <a:gd name="T19" fmla="*/ 18 h 99"/>
              <a:gd name="T20" fmla="*/ 35 w 78"/>
              <a:gd name="T21" fmla="*/ 80 h 99"/>
              <a:gd name="T22" fmla="*/ 27 w 78"/>
              <a:gd name="T23" fmla="*/ 80 h 99"/>
              <a:gd name="T24" fmla="*/ 43 w 78"/>
              <a:gd name="T25" fmla="*/ 96 h 99"/>
              <a:gd name="T26" fmla="*/ 43 w 78"/>
              <a:gd name="T27" fmla="*/ 88 h 99"/>
              <a:gd name="T28" fmla="*/ 43 w 78"/>
              <a:gd name="T29" fmla="*/ 10 h 99"/>
              <a:gd name="T30" fmla="*/ 43 w 78"/>
              <a:gd name="T31" fmla="*/ 2 h 99"/>
              <a:gd name="T32" fmla="*/ 51 w 78"/>
              <a:gd name="T33" fmla="*/ 2 h 99"/>
              <a:gd name="T34" fmla="*/ 52 w 78"/>
              <a:gd name="T35" fmla="*/ 96 h 99"/>
              <a:gd name="T36" fmla="*/ 43 w 78"/>
              <a:gd name="T37" fmla="*/ 9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" h="99">
                <a:moveTo>
                  <a:pt x="5" y="58"/>
                </a:moveTo>
                <a:cubicBezTo>
                  <a:pt x="0" y="53"/>
                  <a:pt x="0" y="45"/>
                  <a:pt x="5" y="40"/>
                </a:cubicBezTo>
                <a:cubicBezTo>
                  <a:pt x="10" y="35"/>
                  <a:pt x="18" y="36"/>
                  <a:pt x="23" y="40"/>
                </a:cubicBezTo>
                <a:cubicBezTo>
                  <a:pt x="28" y="45"/>
                  <a:pt x="28" y="53"/>
                  <a:pt x="23" y="58"/>
                </a:cubicBezTo>
                <a:cubicBezTo>
                  <a:pt x="18" y="63"/>
                  <a:pt x="10" y="63"/>
                  <a:pt x="5" y="58"/>
                </a:cubicBezTo>
                <a:close/>
                <a:moveTo>
                  <a:pt x="27" y="80"/>
                </a:moveTo>
                <a:cubicBezTo>
                  <a:pt x="24" y="77"/>
                  <a:pt x="24" y="74"/>
                  <a:pt x="27" y="71"/>
                </a:cubicBezTo>
                <a:cubicBezTo>
                  <a:pt x="39" y="59"/>
                  <a:pt x="40" y="38"/>
                  <a:pt x="27" y="26"/>
                </a:cubicBezTo>
                <a:cubicBezTo>
                  <a:pt x="25" y="24"/>
                  <a:pt x="25" y="20"/>
                  <a:pt x="27" y="18"/>
                </a:cubicBezTo>
                <a:cubicBezTo>
                  <a:pt x="30" y="15"/>
                  <a:pt x="33" y="15"/>
                  <a:pt x="36" y="18"/>
                </a:cubicBezTo>
                <a:cubicBezTo>
                  <a:pt x="53" y="35"/>
                  <a:pt x="52" y="63"/>
                  <a:pt x="35" y="80"/>
                </a:cubicBezTo>
                <a:cubicBezTo>
                  <a:pt x="33" y="82"/>
                  <a:pt x="29" y="82"/>
                  <a:pt x="27" y="80"/>
                </a:cubicBezTo>
                <a:close/>
                <a:moveTo>
                  <a:pt x="43" y="96"/>
                </a:moveTo>
                <a:cubicBezTo>
                  <a:pt x="41" y="94"/>
                  <a:pt x="41" y="90"/>
                  <a:pt x="43" y="88"/>
                </a:cubicBezTo>
                <a:cubicBezTo>
                  <a:pt x="65" y="67"/>
                  <a:pt x="65" y="32"/>
                  <a:pt x="43" y="10"/>
                </a:cubicBezTo>
                <a:cubicBezTo>
                  <a:pt x="41" y="8"/>
                  <a:pt x="41" y="4"/>
                  <a:pt x="43" y="2"/>
                </a:cubicBezTo>
                <a:cubicBezTo>
                  <a:pt x="45" y="0"/>
                  <a:pt x="49" y="0"/>
                  <a:pt x="51" y="2"/>
                </a:cubicBezTo>
                <a:cubicBezTo>
                  <a:pt x="78" y="28"/>
                  <a:pt x="78" y="70"/>
                  <a:pt x="52" y="96"/>
                </a:cubicBezTo>
                <a:cubicBezTo>
                  <a:pt x="49" y="99"/>
                  <a:pt x="46" y="99"/>
                  <a:pt x="43" y="9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77" name="Freeform 62"/>
          <p:cNvSpPr>
            <a:spLocks/>
          </p:cNvSpPr>
          <p:nvPr userDrawn="1"/>
        </p:nvSpPr>
        <p:spPr bwMode="auto">
          <a:xfrm>
            <a:off x="4078288" y="971550"/>
            <a:ext cx="266700" cy="205979"/>
          </a:xfrm>
          <a:custGeom>
            <a:avLst/>
            <a:gdLst>
              <a:gd name="T0" fmla="*/ 33 w 69"/>
              <a:gd name="T1" fmla="*/ 0 h 71"/>
              <a:gd name="T2" fmla="*/ 69 w 69"/>
              <a:gd name="T3" fmla="*/ 28 h 71"/>
              <a:gd name="T4" fmla="*/ 43 w 69"/>
              <a:gd name="T5" fmla="*/ 60 h 71"/>
              <a:gd name="T6" fmla="*/ 32 w 69"/>
              <a:gd name="T7" fmla="*/ 71 h 71"/>
              <a:gd name="T8" fmla="*/ 23 w 69"/>
              <a:gd name="T9" fmla="*/ 62 h 71"/>
              <a:gd name="T10" fmla="*/ 47 w 69"/>
              <a:gd name="T11" fmla="*/ 28 h 71"/>
              <a:gd name="T12" fmla="*/ 34 w 69"/>
              <a:gd name="T13" fmla="*/ 16 h 71"/>
              <a:gd name="T14" fmla="*/ 9 w 69"/>
              <a:gd name="T15" fmla="*/ 34 h 71"/>
              <a:gd name="T16" fmla="*/ 0 w 69"/>
              <a:gd name="T17" fmla="*/ 26 h 71"/>
              <a:gd name="T18" fmla="*/ 33 w 69"/>
              <a:gd name="T1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71">
                <a:moveTo>
                  <a:pt x="33" y="0"/>
                </a:moveTo>
                <a:cubicBezTo>
                  <a:pt x="51" y="0"/>
                  <a:pt x="69" y="8"/>
                  <a:pt x="69" y="28"/>
                </a:cubicBezTo>
                <a:cubicBezTo>
                  <a:pt x="69" y="46"/>
                  <a:pt x="48" y="53"/>
                  <a:pt x="43" y="60"/>
                </a:cubicBezTo>
                <a:cubicBezTo>
                  <a:pt x="40" y="65"/>
                  <a:pt x="41" y="71"/>
                  <a:pt x="32" y="71"/>
                </a:cubicBezTo>
                <a:cubicBezTo>
                  <a:pt x="26" y="71"/>
                  <a:pt x="23" y="67"/>
                  <a:pt x="23" y="62"/>
                </a:cubicBezTo>
                <a:cubicBezTo>
                  <a:pt x="23" y="45"/>
                  <a:pt x="47" y="42"/>
                  <a:pt x="47" y="28"/>
                </a:cubicBezTo>
                <a:cubicBezTo>
                  <a:pt x="47" y="20"/>
                  <a:pt x="42" y="16"/>
                  <a:pt x="34" y="16"/>
                </a:cubicBezTo>
                <a:cubicBezTo>
                  <a:pt x="16" y="16"/>
                  <a:pt x="23" y="34"/>
                  <a:pt x="9" y="34"/>
                </a:cubicBezTo>
                <a:cubicBezTo>
                  <a:pt x="5" y="34"/>
                  <a:pt x="0" y="31"/>
                  <a:pt x="0" y="26"/>
                </a:cubicBezTo>
                <a:cubicBezTo>
                  <a:pt x="0" y="12"/>
                  <a:pt x="16" y="0"/>
                  <a:pt x="33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78" name="Oval 63"/>
          <p:cNvSpPr>
            <a:spLocks noChangeArrowheads="1"/>
          </p:cNvSpPr>
          <p:nvPr userDrawn="1"/>
        </p:nvSpPr>
        <p:spPr bwMode="auto">
          <a:xfrm>
            <a:off x="4159250" y="1191817"/>
            <a:ext cx="88900" cy="69056"/>
          </a:xfrm>
          <a:prstGeom prst="ellipse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79" name="Group 78"/>
          <p:cNvGrpSpPr/>
          <p:nvPr userDrawn="1"/>
        </p:nvGrpSpPr>
        <p:grpSpPr>
          <a:xfrm>
            <a:off x="2784475" y="1293019"/>
            <a:ext cx="325438" cy="509588"/>
            <a:chOff x="2784475" y="1724025"/>
            <a:chExt cx="325438" cy="679450"/>
          </a:xfrm>
        </p:grpSpPr>
        <p:sp>
          <p:nvSpPr>
            <p:cNvPr id="80" name="Oval 64"/>
            <p:cNvSpPr>
              <a:spLocks noChangeArrowheads="1"/>
            </p:cNvSpPr>
            <p:nvPr userDrawn="1"/>
          </p:nvSpPr>
          <p:spPr bwMode="auto">
            <a:xfrm>
              <a:off x="2894013" y="1724025"/>
              <a:ext cx="107950" cy="107950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1" name="Line 65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2" name="Line 66"/>
            <p:cNvSpPr>
              <a:spLocks noChangeShapeType="1"/>
            </p:cNvSpPr>
            <p:nvPr userDrawn="1"/>
          </p:nvSpPr>
          <p:spPr bwMode="auto">
            <a:xfrm>
              <a:off x="294798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3" name="Freeform 67"/>
            <p:cNvSpPr>
              <a:spLocks/>
            </p:cNvSpPr>
            <p:nvPr userDrawn="1"/>
          </p:nvSpPr>
          <p:spPr bwMode="auto">
            <a:xfrm>
              <a:off x="2784475" y="1847850"/>
              <a:ext cx="325438" cy="555625"/>
            </a:xfrm>
            <a:custGeom>
              <a:avLst/>
              <a:gdLst>
                <a:gd name="T0" fmla="*/ 40 w 84"/>
                <a:gd name="T1" fmla="*/ 86 h 144"/>
                <a:gd name="T2" fmla="*/ 40 w 84"/>
                <a:gd name="T3" fmla="*/ 135 h 144"/>
                <a:gd name="T4" fmla="*/ 27 w 84"/>
                <a:gd name="T5" fmla="*/ 135 h 144"/>
                <a:gd name="T6" fmla="*/ 26 w 84"/>
                <a:gd name="T7" fmla="*/ 86 h 144"/>
                <a:gd name="T8" fmla="*/ 9 w 84"/>
                <a:gd name="T9" fmla="*/ 86 h 144"/>
                <a:gd name="T10" fmla="*/ 28 w 84"/>
                <a:gd name="T11" fmla="*/ 20 h 144"/>
                <a:gd name="T12" fmla="*/ 25 w 84"/>
                <a:gd name="T13" fmla="*/ 20 h 144"/>
                <a:gd name="T14" fmla="*/ 14 w 84"/>
                <a:gd name="T15" fmla="*/ 58 h 144"/>
                <a:gd name="T16" fmla="*/ 2 w 84"/>
                <a:gd name="T17" fmla="*/ 54 h 144"/>
                <a:gd name="T18" fmla="*/ 15 w 84"/>
                <a:gd name="T19" fmla="*/ 13 h 144"/>
                <a:gd name="T20" fmla="*/ 32 w 84"/>
                <a:gd name="T21" fmla="*/ 0 h 144"/>
                <a:gd name="T22" fmla="*/ 41 w 84"/>
                <a:gd name="T23" fmla="*/ 0 h 144"/>
                <a:gd name="T24" fmla="*/ 41 w 84"/>
                <a:gd name="T25" fmla="*/ 0 h 144"/>
                <a:gd name="T26" fmla="*/ 51 w 84"/>
                <a:gd name="T27" fmla="*/ 0 h 144"/>
                <a:gd name="T28" fmla="*/ 69 w 84"/>
                <a:gd name="T29" fmla="*/ 13 h 144"/>
                <a:gd name="T30" fmla="*/ 81 w 84"/>
                <a:gd name="T31" fmla="*/ 54 h 144"/>
                <a:gd name="T32" fmla="*/ 70 w 84"/>
                <a:gd name="T33" fmla="*/ 58 h 144"/>
                <a:gd name="T34" fmla="*/ 59 w 84"/>
                <a:gd name="T35" fmla="*/ 20 h 144"/>
                <a:gd name="T36" fmla="*/ 56 w 84"/>
                <a:gd name="T37" fmla="*/ 20 h 144"/>
                <a:gd name="T38" fmla="*/ 75 w 84"/>
                <a:gd name="T39" fmla="*/ 86 h 144"/>
                <a:gd name="T40" fmla="*/ 57 w 84"/>
                <a:gd name="T41" fmla="*/ 86 h 144"/>
                <a:gd name="T42" fmla="*/ 57 w 84"/>
                <a:gd name="T43" fmla="*/ 135 h 144"/>
                <a:gd name="T44" fmla="*/ 44 w 84"/>
                <a:gd name="T45" fmla="*/ 135 h 144"/>
                <a:gd name="T46" fmla="*/ 44 w 84"/>
                <a:gd name="T47" fmla="*/ 86 h 144"/>
                <a:gd name="T48" fmla="*/ 40 w 84"/>
                <a:gd name="T49" fmla="*/ 8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" h="144">
                  <a:moveTo>
                    <a:pt x="40" y="86"/>
                  </a:moveTo>
                  <a:cubicBezTo>
                    <a:pt x="40" y="135"/>
                    <a:pt x="40" y="135"/>
                    <a:pt x="40" y="135"/>
                  </a:cubicBezTo>
                  <a:cubicBezTo>
                    <a:pt x="40" y="144"/>
                    <a:pt x="27" y="144"/>
                    <a:pt x="27" y="135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1" y="66"/>
                    <a:pt x="0" y="63"/>
                    <a:pt x="2" y="5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9"/>
                    <a:pt x="2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1" y="0"/>
                    <a:pt x="67" y="9"/>
                    <a:pt x="69" y="1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4" y="62"/>
                    <a:pt x="73" y="66"/>
                    <a:pt x="70" y="58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44"/>
                    <a:pt x="44" y="144"/>
                    <a:pt x="44" y="135"/>
                  </a:cubicBezTo>
                  <a:cubicBezTo>
                    <a:pt x="44" y="86"/>
                    <a:pt x="44" y="86"/>
                    <a:pt x="44" y="86"/>
                  </a:cubicBezTo>
                  <a:lnTo>
                    <a:pt x="40" y="8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84" name="Group 83"/>
          <p:cNvGrpSpPr/>
          <p:nvPr userDrawn="1"/>
        </p:nvGrpSpPr>
        <p:grpSpPr>
          <a:xfrm>
            <a:off x="3194050" y="1293019"/>
            <a:ext cx="255588" cy="513160"/>
            <a:chOff x="3194050" y="1724025"/>
            <a:chExt cx="255588" cy="684213"/>
          </a:xfrm>
        </p:grpSpPr>
        <p:sp>
          <p:nvSpPr>
            <p:cNvPr id="85" name="Freeform 68"/>
            <p:cNvSpPr>
              <a:spLocks/>
            </p:cNvSpPr>
            <p:nvPr userDrawn="1"/>
          </p:nvSpPr>
          <p:spPr bwMode="auto">
            <a:xfrm>
              <a:off x="3194050" y="1847850"/>
              <a:ext cx="255588" cy="560388"/>
            </a:xfrm>
            <a:custGeom>
              <a:avLst/>
              <a:gdLst>
                <a:gd name="T0" fmla="*/ 18 w 66"/>
                <a:gd name="T1" fmla="*/ 0 h 145"/>
                <a:gd name="T2" fmla="*/ 0 w 66"/>
                <a:gd name="T3" fmla="*/ 19 h 145"/>
                <a:gd name="T4" fmla="*/ 0 w 66"/>
                <a:gd name="T5" fmla="*/ 63 h 145"/>
                <a:gd name="T6" fmla="*/ 12 w 66"/>
                <a:gd name="T7" fmla="*/ 63 h 145"/>
                <a:gd name="T8" fmla="*/ 12 w 66"/>
                <a:gd name="T9" fmla="*/ 23 h 145"/>
                <a:gd name="T10" fmla="*/ 15 w 66"/>
                <a:gd name="T11" fmla="*/ 23 h 145"/>
                <a:gd name="T12" fmla="*/ 15 w 66"/>
                <a:gd name="T13" fmla="*/ 133 h 145"/>
                <a:gd name="T14" fmla="*/ 31 w 66"/>
                <a:gd name="T15" fmla="*/ 133 h 145"/>
                <a:gd name="T16" fmla="*/ 31 w 66"/>
                <a:gd name="T17" fmla="*/ 69 h 145"/>
                <a:gd name="T18" fmla="*/ 34 w 66"/>
                <a:gd name="T19" fmla="*/ 69 h 145"/>
                <a:gd name="T20" fmla="*/ 34 w 66"/>
                <a:gd name="T21" fmla="*/ 133 h 145"/>
                <a:gd name="T22" fmla="*/ 51 w 66"/>
                <a:gd name="T23" fmla="*/ 133 h 145"/>
                <a:gd name="T24" fmla="*/ 51 w 66"/>
                <a:gd name="T25" fmla="*/ 23 h 145"/>
                <a:gd name="T26" fmla="*/ 54 w 66"/>
                <a:gd name="T27" fmla="*/ 23 h 145"/>
                <a:gd name="T28" fmla="*/ 54 w 66"/>
                <a:gd name="T29" fmla="*/ 63 h 145"/>
                <a:gd name="T30" fmla="*/ 66 w 66"/>
                <a:gd name="T31" fmla="*/ 63 h 145"/>
                <a:gd name="T32" fmla="*/ 66 w 66"/>
                <a:gd name="T33" fmla="*/ 19 h 145"/>
                <a:gd name="T34" fmla="*/ 48 w 66"/>
                <a:gd name="T35" fmla="*/ 0 h 145"/>
                <a:gd name="T36" fmla="*/ 18 w 66"/>
                <a:gd name="T3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145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1"/>
                    <a:pt x="12" y="71"/>
                    <a:pt x="12" y="6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5" y="145"/>
                    <a:pt x="31" y="144"/>
                    <a:pt x="31" y="133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34" y="144"/>
                    <a:pt x="51" y="145"/>
                    <a:pt x="51" y="13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4" y="71"/>
                    <a:pt x="66" y="71"/>
                    <a:pt x="66" y="6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10"/>
                    <a:pt x="58" y="0"/>
                    <a:pt x="48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6" name="Oval 69"/>
            <p:cNvSpPr>
              <a:spLocks noChangeArrowheads="1"/>
            </p:cNvSpPr>
            <p:nvPr userDrawn="1"/>
          </p:nvSpPr>
          <p:spPr bwMode="auto">
            <a:xfrm>
              <a:off x="3268663" y="1724025"/>
              <a:ext cx="107950" cy="1127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7" name="Line 70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88" name="Line 71"/>
            <p:cNvSpPr>
              <a:spLocks noChangeShapeType="1"/>
            </p:cNvSpPr>
            <p:nvPr userDrawn="1"/>
          </p:nvSpPr>
          <p:spPr bwMode="auto">
            <a:xfrm>
              <a:off x="3322638" y="17780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89" name="Group 88"/>
          <p:cNvGrpSpPr/>
          <p:nvPr userDrawn="1"/>
        </p:nvGrpSpPr>
        <p:grpSpPr>
          <a:xfrm>
            <a:off x="6180138" y="1307306"/>
            <a:ext cx="469900" cy="486966"/>
            <a:chOff x="6180138" y="1743075"/>
            <a:chExt cx="469900" cy="649288"/>
          </a:xfrm>
        </p:grpSpPr>
        <p:sp>
          <p:nvSpPr>
            <p:cNvPr id="90" name="Freeform 72"/>
            <p:cNvSpPr>
              <a:spLocks/>
            </p:cNvSpPr>
            <p:nvPr userDrawn="1"/>
          </p:nvSpPr>
          <p:spPr bwMode="auto">
            <a:xfrm>
              <a:off x="6330950" y="1966913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1" name="Freeform 73"/>
            <p:cNvSpPr>
              <a:spLocks/>
            </p:cNvSpPr>
            <p:nvPr userDrawn="1"/>
          </p:nvSpPr>
          <p:spPr bwMode="auto">
            <a:xfrm>
              <a:off x="6330950" y="2098675"/>
              <a:ext cx="242888" cy="39688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2" name="Freeform 74"/>
            <p:cNvSpPr>
              <a:spLocks/>
            </p:cNvSpPr>
            <p:nvPr userDrawn="1"/>
          </p:nvSpPr>
          <p:spPr bwMode="auto">
            <a:xfrm>
              <a:off x="6330950" y="2230438"/>
              <a:ext cx="242888" cy="38100"/>
            </a:xfrm>
            <a:custGeom>
              <a:avLst/>
              <a:gdLst>
                <a:gd name="T0" fmla="*/ 5 w 63"/>
                <a:gd name="T1" fmla="*/ 10 h 10"/>
                <a:gd name="T2" fmla="*/ 58 w 63"/>
                <a:gd name="T3" fmla="*/ 10 h 10"/>
                <a:gd name="T4" fmla="*/ 63 w 63"/>
                <a:gd name="T5" fmla="*/ 5 h 10"/>
                <a:gd name="T6" fmla="*/ 58 w 63"/>
                <a:gd name="T7" fmla="*/ 0 h 10"/>
                <a:gd name="T8" fmla="*/ 5 w 63"/>
                <a:gd name="T9" fmla="*/ 0 h 10"/>
                <a:gd name="T10" fmla="*/ 0 w 63"/>
                <a:gd name="T11" fmla="*/ 5 h 10"/>
                <a:gd name="T12" fmla="*/ 5 w 63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0">
                  <a:moveTo>
                    <a:pt x="5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61" y="10"/>
                    <a:pt x="63" y="8"/>
                    <a:pt x="63" y="5"/>
                  </a:cubicBezTo>
                  <a:cubicBezTo>
                    <a:pt x="63" y="2"/>
                    <a:pt x="61" y="0"/>
                    <a:pt x="5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3" name="Freeform 75"/>
            <p:cNvSpPr>
              <a:spLocks/>
            </p:cNvSpPr>
            <p:nvPr userDrawn="1"/>
          </p:nvSpPr>
          <p:spPr bwMode="auto">
            <a:xfrm>
              <a:off x="6342063" y="1743075"/>
              <a:ext cx="146050" cy="120650"/>
            </a:xfrm>
            <a:custGeom>
              <a:avLst/>
              <a:gdLst>
                <a:gd name="T0" fmla="*/ 4 w 38"/>
                <a:gd name="T1" fmla="*/ 31 h 31"/>
                <a:gd name="T2" fmla="*/ 34 w 38"/>
                <a:gd name="T3" fmla="*/ 31 h 31"/>
                <a:gd name="T4" fmla="*/ 38 w 38"/>
                <a:gd name="T5" fmla="*/ 28 h 31"/>
                <a:gd name="T6" fmla="*/ 38 w 38"/>
                <a:gd name="T7" fmla="*/ 13 h 31"/>
                <a:gd name="T8" fmla="*/ 34 w 38"/>
                <a:gd name="T9" fmla="*/ 9 h 31"/>
                <a:gd name="T10" fmla="*/ 29 w 38"/>
                <a:gd name="T11" fmla="*/ 9 h 31"/>
                <a:gd name="T12" fmla="*/ 29 w 38"/>
                <a:gd name="T13" fmla="*/ 9 h 31"/>
                <a:gd name="T14" fmla="*/ 29 w 38"/>
                <a:gd name="T15" fmla="*/ 1 h 31"/>
                <a:gd name="T16" fmla="*/ 27 w 38"/>
                <a:gd name="T17" fmla="*/ 0 h 31"/>
                <a:gd name="T18" fmla="*/ 11 w 38"/>
                <a:gd name="T19" fmla="*/ 0 h 31"/>
                <a:gd name="T20" fmla="*/ 9 w 38"/>
                <a:gd name="T21" fmla="*/ 1 h 31"/>
                <a:gd name="T22" fmla="*/ 9 w 38"/>
                <a:gd name="T23" fmla="*/ 9 h 31"/>
                <a:gd name="T24" fmla="*/ 9 w 38"/>
                <a:gd name="T25" fmla="*/ 9 h 31"/>
                <a:gd name="T26" fmla="*/ 4 w 38"/>
                <a:gd name="T27" fmla="*/ 9 h 31"/>
                <a:gd name="T28" fmla="*/ 0 w 38"/>
                <a:gd name="T29" fmla="*/ 13 h 31"/>
                <a:gd name="T30" fmla="*/ 0 w 38"/>
                <a:gd name="T31" fmla="*/ 28 h 31"/>
                <a:gd name="T32" fmla="*/ 4 w 38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1">
                  <a:moveTo>
                    <a:pt x="4" y="31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6" y="31"/>
                    <a:pt x="38" y="30"/>
                    <a:pt x="38" y="28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1"/>
                    <a:pt x="36" y="9"/>
                    <a:pt x="34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8" y="0"/>
                    <a:pt x="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11"/>
                    <a:pt x="0" y="1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1"/>
                    <a:pt x="4" y="31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4" name="Freeform 76"/>
            <p:cNvSpPr>
              <a:spLocks/>
            </p:cNvSpPr>
            <p:nvPr userDrawn="1"/>
          </p:nvSpPr>
          <p:spPr bwMode="auto">
            <a:xfrm>
              <a:off x="6180138" y="1804988"/>
              <a:ext cx="469900" cy="587375"/>
            </a:xfrm>
            <a:custGeom>
              <a:avLst/>
              <a:gdLst>
                <a:gd name="T0" fmla="*/ 108 w 122"/>
                <a:gd name="T1" fmla="*/ 0 h 152"/>
                <a:gd name="T2" fmla="*/ 85 w 122"/>
                <a:gd name="T3" fmla="*/ 0 h 152"/>
                <a:gd name="T4" fmla="*/ 85 w 122"/>
                <a:gd name="T5" fmla="*/ 10 h 152"/>
                <a:gd name="T6" fmla="*/ 108 w 122"/>
                <a:gd name="T7" fmla="*/ 10 h 152"/>
                <a:gd name="T8" fmla="*/ 112 w 122"/>
                <a:gd name="T9" fmla="*/ 12 h 152"/>
                <a:gd name="T10" fmla="*/ 112 w 122"/>
                <a:gd name="T11" fmla="*/ 140 h 152"/>
                <a:gd name="T12" fmla="*/ 108 w 122"/>
                <a:gd name="T13" fmla="*/ 142 h 152"/>
                <a:gd name="T14" fmla="*/ 14 w 122"/>
                <a:gd name="T15" fmla="*/ 142 h 152"/>
                <a:gd name="T16" fmla="*/ 10 w 122"/>
                <a:gd name="T17" fmla="*/ 140 h 152"/>
                <a:gd name="T18" fmla="*/ 10 w 122"/>
                <a:gd name="T19" fmla="*/ 12 h 152"/>
                <a:gd name="T20" fmla="*/ 14 w 122"/>
                <a:gd name="T21" fmla="*/ 10 h 152"/>
                <a:gd name="T22" fmla="*/ 37 w 122"/>
                <a:gd name="T23" fmla="*/ 10 h 152"/>
                <a:gd name="T24" fmla="*/ 37 w 122"/>
                <a:gd name="T25" fmla="*/ 0 h 152"/>
                <a:gd name="T26" fmla="*/ 14 w 122"/>
                <a:gd name="T27" fmla="*/ 0 h 152"/>
                <a:gd name="T28" fmla="*/ 0 w 122"/>
                <a:gd name="T29" fmla="*/ 12 h 152"/>
                <a:gd name="T30" fmla="*/ 0 w 122"/>
                <a:gd name="T31" fmla="*/ 140 h 152"/>
                <a:gd name="T32" fmla="*/ 14 w 122"/>
                <a:gd name="T33" fmla="*/ 152 h 152"/>
                <a:gd name="T34" fmla="*/ 108 w 122"/>
                <a:gd name="T35" fmla="*/ 152 h 152"/>
                <a:gd name="T36" fmla="*/ 122 w 122"/>
                <a:gd name="T37" fmla="*/ 140 h 152"/>
                <a:gd name="T38" fmla="*/ 122 w 122"/>
                <a:gd name="T39" fmla="*/ 12 h 152"/>
                <a:gd name="T40" fmla="*/ 108 w 122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52">
                  <a:moveTo>
                    <a:pt x="108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10" y="10"/>
                    <a:pt x="112" y="11"/>
                    <a:pt x="112" y="12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41"/>
                    <a:pt x="110" y="142"/>
                    <a:pt x="108" y="14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12" y="142"/>
                    <a:pt x="10" y="141"/>
                    <a:pt x="10" y="14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2" y="10"/>
                    <a:pt x="14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7"/>
                    <a:pt x="6" y="152"/>
                    <a:pt x="14" y="152"/>
                  </a:cubicBezTo>
                  <a:cubicBezTo>
                    <a:pt x="108" y="152"/>
                    <a:pt x="108" y="152"/>
                    <a:pt x="108" y="152"/>
                  </a:cubicBezTo>
                  <a:cubicBezTo>
                    <a:pt x="115" y="152"/>
                    <a:pt x="122" y="147"/>
                    <a:pt x="122" y="140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5"/>
                    <a:pt x="115" y="0"/>
                    <a:pt x="108" y="0"/>
                  </a:cubicBezTo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5" name="Freeform 77"/>
            <p:cNvSpPr>
              <a:spLocks/>
            </p:cNvSpPr>
            <p:nvPr userDrawn="1"/>
          </p:nvSpPr>
          <p:spPr bwMode="auto">
            <a:xfrm>
              <a:off x="6242050" y="1909763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7 h 30"/>
                <a:gd name="T30" fmla="*/ 7 w 30"/>
                <a:gd name="T31" fmla="*/ 18 h 30"/>
                <a:gd name="T32" fmla="*/ 8 w 30"/>
                <a:gd name="T33" fmla="*/ 21 h 30"/>
                <a:gd name="T34" fmla="*/ 12 w 30"/>
                <a:gd name="T35" fmla="*/ 15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0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8"/>
                    <a:pt x="2" y="27"/>
                    <a:pt x="2" y="26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2"/>
                    <a:pt x="1" y="22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5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9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0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6" name="Freeform 78"/>
            <p:cNvSpPr>
              <a:spLocks/>
            </p:cNvSpPr>
            <p:nvPr userDrawn="1"/>
          </p:nvSpPr>
          <p:spPr bwMode="auto">
            <a:xfrm>
              <a:off x="6242050" y="2041525"/>
              <a:ext cx="115888" cy="115888"/>
            </a:xfrm>
            <a:custGeom>
              <a:avLst/>
              <a:gdLst>
                <a:gd name="T0" fmla="*/ 30 w 30"/>
                <a:gd name="T1" fmla="*/ 0 h 30"/>
                <a:gd name="T2" fmla="*/ 18 w 30"/>
                <a:gd name="T3" fmla="*/ 15 h 30"/>
                <a:gd name="T4" fmla="*/ 12 w 30"/>
                <a:gd name="T5" fmla="*/ 25 h 30"/>
                <a:gd name="T6" fmla="*/ 11 w 30"/>
                <a:gd name="T7" fmla="*/ 26 h 30"/>
                <a:gd name="T8" fmla="*/ 6 w 30"/>
                <a:gd name="T9" fmla="*/ 30 h 30"/>
                <a:gd name="T10" fmla="*/ 4 w 30"/>
                <a:gd name="T11" fmla="*/ 29 h 30"/>
                <a:gd name="T12" fmla="*/ 3 w 30"/>
                <a:gd name="T13" fmla="*/ 28 h 30"/>
                <a:gd name="T14" fmla="*/ 2 w 30"/>
                <a:gd name="T15" fmla="*/ 26 h 30"/>
                <a:gd name="T16" fmla="*/ 1 w 30"/>
                <a:gd name="T17" fmla="*/ 22 h 30"/>
                <a:gd name="T18" fmla="*/ 1 w 30"/>
                <a:gd name="T19" fmla="*/ 22 h 30"/>
                <a:gd name="T20" fmla="*/ 0 w 30"/>
                <a:gd name="T21" fmla="*/ 18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5 h 30"/>
                <a:gd name="T28" fmla="*/ 6 w 30"/>
                <a:gd name="T29" fmla="*/ 16 h 30"/>
                <a:gd name="T30" fmla="*/ 7 w 30"/>
                <a:gd name="T31" fmla="*/ 18 h 30"/>
                <a:gd name="T32" fmla="*/ 8 w 30"/>
                <a:gd name="T33" fmla="*/ 20 h 30"/>
                <a:gd name="T34" fmla="*/ 12 w 30"/>
                <a:gd name="T35" fmla="*/ 15 h 30"/>
                <a:gd name="T36" fmla="*/ 14 w 30"/>
                <a:gd name="T37" fmla="*/ 12 h 30"/>
                <a:gd name="T38" fmla="*/ 19 w 30"/>
                <a:gd name="T39" fmla="*/ 5 h 30"/>
                <a:gd name="T40" fmla="*/ 22 w 30"/>
                <a:gd name="T41" fmla="*/ 2 h 30"/>
                <a:gd name="T42" fmla="*/ 25 w 30"/>
                <a:gd name="T43" fmla="*/ 0 h 30"/>
                <a:gd name="T44" fmla="*/ 30 w 30"/>
                <a:gd name="T4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30">
                  <a:moveTo>
                    <a:pt x="30" y="0"/>
                  </a:moveTo>
                  <a:cubicBezTo>
                    <a:pt x="26" y="5"/>
                    <a:pt x="22" y="10"/>
                    <a:pt x="18" y="15"/>
                  </a:cubicBezTo>
                  <a:cubicBezTo>
                    <a:pt x="14" y="20"/>
                    <a:pt x="15" y="19"/>
                    <a:pt x="12" y="25"/>
                  </a:cubicBezTo>
                  <a:cubicBezTo>
                    <a:pt x="12" y="25"/>
                    <a:pt x="11" y="26"/>
                    <a:pt x="11" y="26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29"/>
                    <a:pt x="4" y="29"/>
                  </a:cubicBezTo>
                  <a:cubicBezTo>
                    <a:pt x="4" y="29"/>
                    <a:pt x="3" y="29"/>
                    <a:pt x="3" y="28"/>
                  </a:cubicBezTo>
                  <a:cubicBezTo>
                    <a:pt x="3" y="27"/>
                    <a:pt x="2" y="27"/>
                    <a:pt x="2" y="26"/>
                  </a:cubicBezTo>
                  <a:cubicBezTo>
                    <a:pt x="2" y="25"/>
                    <a:pt x="1" y="24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3" y="15"/>
                    <a:pt x="4" y="15"/>
                    <a:pt x="5" y="15"/>
                  </a:cubicBezTo>
                  <a:cubicBezTo>
                    <a:pt x="5" y="15"/>
                    <a:pt x="5" y="15"/>
                    <a:pt x="6" y="15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6" y="17"/>
                    <a:pt x="7" y="17"/>
                    <a:pt x="7" y="18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9" y="20"/>
                    <a:pt x="10" y="19"/>
                    <a:pt x="12" y="15"/>
                  </a:cubicBezTo>
                  <a:cubicBezTo>
                    <a:pt x="14" y="12"/>
                    <a:pt x="12" y="15"/>
                    <a:pt x="14" y="12"/>
                  </a:cubicBezTo>
                  <a:cubicBezTo>
                    <a:pt x="16" y="9"/>
                    <a:pt x="18" y="7"/>
                    <a:pt x="19" y="5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1"/>
                    <a:pt x="24" y="1"/>
                    <a:pt x="25" y="0"/>
                  </a:cubicBezTo>
                  <a:cubicBezTo>
                    <a:pt x="26" y="0"/>
                    <a:pt x="28" y="0"/>
                    <a:pt x="3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97" name="Freeform 79"/>
            <p:cNvSpPr>
              <a:spLocks/>
            </p:cNvSpPr>
            <p:nvPr userDrawn="1"/>
          </p:nvSpPr>
          <p:spPr bwMode="auto">
            <a:xfrm>
              <a:off x="6242050" y="2171700"/>
              <a:ext cx="115888" cy="115888"/>
            </a:xfrm>
            <a:custGeom>
              <a:avLst/>
              <a:gdLst>
                <a:gd name="T0" fmla="*/ 30 w 30"/>
                <a:gd name="T1" fmla="*/ 1 h 30"/>
                <a:gd name="T2" fmla="*/ 18 w 30"/>
                <a:gd name="T3" fmla="*/ 16 h 30"/>
                <a:gd name="T4" fmla="*/ 12 w 30"/>
                <a:gd name="T5" fmla="*/ 25 h 30"/>
                <a:gd name="T6" fmla="*/ 11 w 30"/>
                <a:gd name="T7" fmla="*/ 27 h 30"/>
                <a:gd name="T8" fmla="*/ 6 w 30"/>
                <a:gd name="T9" fmla="*/ 30 h 30"/>
                <a:gd name="T10" fmla="*/ 4 w 30"/>
                <a:gd name="T11" fmla="*/ 30 h 30"/>
                <a:gd name="T12" fmla="*/ 3 w 30"/>
                <a:gd name="T13" fmla="*/ 29 h 30"/>
                <a:gd name="T14" fmla="*/ 2 w 30"/>
                <a:gd name="T15" fmla="*/ 27 h 30"/>
                <a:gd name="T16" fmla="*/ 1 w 30"/>
                <a:gd name="T17" fmla="*/ 23 h 30"/>
                <a:gd name="T18" fmla="*/ 1 w 30"/>
                <a:gd name="T19" fmla="*/ 22 h 30"/>
                <a:gd name="T20" fmla="*/ 0 w 30"/>
                <a:gd name="T21" fmla="*/ 19 h 30"/>
                <a:gd name="T22" fmla="*/ 1 w 30"/>
                <a:gd name="T23" fmla="*/ 16 h 30"/>
                <a:gd name="T24" fmla="*/ 5 w 30"/>
                <a:gd name="T25" fmla="*/ 15 h 30"/>
                <a:gd name="T26" fmla="*/ 6 w 30"/>
                <a:gd name="T27" fmla="*/ 16 h 30"/>
                <a:gd name="T28" fmla="*/ 6 w 30"/>
                <a:gd name="T29" fmla="*/ 17 h 30"/>
                <a:gd name="T30" fmla="*/ 7 w 30"/>
                <a:gd name="T31" fmla="*/ 19 h 30"/>
                <a:gd name="T32" fmla="*/ 8 w 30"/>
                <a:gd name="T33" fmla="*/ 21 h 30"/>
                <a:gd name="T34" fmla="*/ 12 w 30"/>
                <a:gd name="T35" fmla="*/ 16 h 30"/>
                <a:gd name="T36" fmla="*/ 14 w 30"/>
                <a:gd name="T37" fmla="*/ 13 h 30"/>
                <a:gd name="T38" fmla="*/ 19 w 30"/>
                <a:gd name="T39" fmla="*/ 6 h 30"/>
                <a:gd name="T40" fmla="*/ 22 w 30"/>
                <a:gd name="T41" fmla="*/ 2 h 30"/>
                <a:gd name="T42" fmla="*/ 25 w 30"/>
                <a:gd name="T43" fmla="*/ 1 h 30"/>
                <a:gd name="T44" fmla="*/ 30 w 30"/>
                <a:gd name="T45" fmla="*/ 0 h 30"/>
                <a:gd name="T46" fmla="*/ 30 w 30"/>
                <a:gd name="T4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" h="30">
                  <a:moveTo>
                    <a:pt x="30" y="1"/>
                  </a:moveTo>
                  <a:cubicBezTo>
                    <a:pt x="26" y="6"/>
                    <a:pt x="22" y="11"/>
                    <a:pt x="18" y="16"/>
                  </a:cubicBezTo>
                  <a:cubicBezTo>
                    <a:pt x="14" y="21"/>
                    <a:pt x="15" y="20"/>
                    <a:pt x="12" y="25"/>
                  </a:cubicBezTo>
                  <a:cubicBezTo>
                    <a:pt x="12" y="26"/>
                    <a:pt x="11" y="26"/>
                    <a:pt x="11" y="27"/>
                  </a:cubicBezTo>
                  <a:cubicBezTo>
                    <a:pt x="10" y="29"/>
                    <a:pt x="8" y="30"/>
                    <a:pt x="6" y="30"/>
                  </a:cubicBezTo>
                  <a:cubicBezTo>
                    <a:pt x="6" y="30"/>
                    <a:pt x="5" y="30"/>
                    <a:pt x="4" y="30"/>
                  </a:cubicBezTo>
                  <a:cubicBezTo>
                    <a:pt x="4" y="30"/>
                    <a:pt x="3" y="29"/>
                    <a:pt x="3" y="29"/>
                  </a:cubicBezTo>
                  <a:cubicBezTo>
                    <a:pt x="3" y="28"/>
                    <a:pt x="2" y="27"/>
                    <a:pt x="2" y="27"/>
                  </a:cubicBezTo>
                  <a:cubicBezTo>
                    <a:pt x="2" y="26"/>
                    <a:pt x="1" y="24"/>
                    <a:pt x="1" y="23"/>
                  </a:cubicBezTo>
                  <a:cubicBezTo>
                    <a:pt x="1" y="23"/>
                    <a:pt x="1" y="23"/>
                    <a:pt x="1" y="22"/>
                  </a:cubicBezTo>
                  <a:cubicBezTo>
                    <a:pt x="0" y="21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3" y="16"/>
                    <a:pt x="4" y="15"/>
                    <a:pt x="5" y="15"/>
                  </a:cubicBezTo>
                  <a:cubicBezTo>
                    <a:pt x="5" y="15"/>
                    <a:pt x="5" y="15"/>
                    <a:pt x="6" y="16"/>
                  </a:cubicBezTo>
                  <a:cubicBezTo>
                    <a:pt x="6" y="16"/>
                    <a:pt x="6" y="16"/>
                    <a:pt x="6" y="17"/>
                  </a:cubicBezTo>
                  <a:cubicBezTo>
                    <a:pt x="6" y="17"/>
                    <a:pt x="7" y="18"/>
                    <a:pt x="7" y="19"/>
                  </a:cubicBezTo>
                  <a:cubicBezTo>
                    <a:pt x="7" y="20"/>
                    <a:pt x="8" y="21"/>
                    <a:pt x="8" y="21"/>
                  </a:cubicBezTo>
                  <a:cubicBezTo>
                    <a:pt x="9" y="21"/>
                    <a:pt x="10" y="19"/>
                    <a:pt x="12" y="16"/>
                  </a:cubicBezTo>
                  <a:cubicBezTo>
                    <a:pt x="14" y="12"/>
                    <a:pt x="12" y="15"/>
                    <a:pt x="14" y="13"/>
                  </a:cubicBezTo>
                  <a:cubicBezTo>
                    <a:pt x="16" y="10"/>
                    <a:pt x="18" y="7"/>
                    <a:pt x="19" y="6"/>
                  </a:cubicBezTo>
                  <a:cubicBezTo>
                    <a:pt x="20" y="4"/>
                    <a:pt x="21" y="3"/>
                    <a:pt x="22" y="2"/>
                  </a:cubicBezTo>
                  <a:cubicBezTo>
                    <a:pt x="23" y="2"/>
                    <a:pt x="24" y="1"/>
                    <a:pt x="25" y="1"/>
                  </a:cubicBezTo>
                  <a:cubicBezTo>
                    <a:pt x="26" y="1"/>
                    <a:pt x="28" y="0"/>
                    <a:pt x="30" y="0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98" name="Freeform 80"/>
          <p:cNvSpPr>
            <a:spLocks/>
          </p:cNvSpPr>
          <p:nvPr userDrawn="1"/>
        </p:nvSpPr>
        <p:spPr bwMode="auto">
          <a:xfrm>
            <a:off x="6396038" y="565548"/>
            <a:ext cx="274638" cy="203597"/>
          </a:xfrm>
          <a:custGeom>
            <a:avLst/>
            <a:gdLst>
              <a:gd name="T0" fmla="*/ 71 w 71"/>
              <a:gd name="T1" fmla="*/ 2 h 70"/>
              <a:gd name="T2" fmla="*/ 43 w 71"/>
              <a:gd name="T3" fmla="*/ 36 h 70"/>
              <a:gd name="T4" fmla="*/ 29 w 71"/>
              <a:gd name="T5" fmla="*/ 59 h 70"/>
              <a:gd name="T6" fmla="*/ 27 w 71"/>
              <a:gd name="T7" fmla="*/ 63 h 70"/>
              <a:gd name="T8" fmla="*/ 16 w 71"/>
              <a:gd name="T9" fmla="*/ 70 h 70"/>
              <a:gd name="T10" fmla="*/ 11 w 71"/>
              <a:gd name="T11" fmla="*/ 69 h 70"/>
              <a:gd name="T12" fmla="*/ 8 w 71"/>
              <a:gd name="T13" fmla="*/ 66 h 70"/>
              <a:gd name="T14" fmla="*/ 5 w 71"/>
              <a:gd name="T15" fmla="*/ 62 h 70"/>
              <a:gd name="T16" fmla="*/ 2 w 71"/>
              <a:gd name="T17" fmla="*/ 53 h 70"/>
              <a:gd name="T18" fmla="*/ 2 w 71"/>
              <a:gd name="T19" fmla="*/ 52 h 70"/>
              <a:gd name="T20" fmla="*/ 0 w 71"/>
              <a:gd name="T21" fmla="*/ 44 h 70"/>
              <a:gd name="T22" fmla="*/ 4 w 71"/>
              <a:gd name="T23" fmla="*/ 38 h 70"/>
              <a:gd name="T24" fmla="*/ 12 w 71"/>
              <a:gd name="T25" fmla="*/ 35 h 70"/>
              <a:gd name="T26" fmla="*/ 14 w 71"/>
              <a:gd name="T27" fmla="*/ 36 h 70"/>
              <a:gd name="T28" fmla="*/ 15 w 71"/>
              <a:gd name="T29" fmla="*/ 39 h 70"/>
              <a:gd name="T30" fmla="*/ 17 w 71"/>
              <a:gd name="T31" fmla="*/ 43 h 70"/>
              <a:gd name="T32" fmla="*/ 20 w 71"/>
              <a:gd name="T33" fmla="*/ 49 h 70"/>
              <a:gd name="T34" fmla="*/ 29 w 71"/>
              <a:gd name="T35" fmla="*/ 36 h 70"/>
              <a:gd name="T36" fmla="*/ 33 w 71"/>
              <a:gd name="T37" fmla="*/ 29 h 70"/>
              <a:gd name="T38" fmla="*/ 45 w 71"/>
              <a:gd name="T39" fmla="*/ 13 h 70"/>
              <a:gd name="T40" fmla="*/ 52 w 71"/>
              <a:gd name="T41" fmla="*/ 5 h 70"/>
              <a:gd name="T42" fmla="*/ 59 w 71"/>
              <a:gd name="T43" fmla="*/ 2 h 70"/>
              <a:gd name="T44" fmla="*/ 70 w 71"/>
              <a:gd name="T45" fmla="*/ 0 h 70"/>
              <a:gd name="T46" fmla="*/ 71 w 71"/>
              <a:gd name="T47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" h="70">
                <a:moveTo>
                  <a:pt x="71" y="2"/>
                </a:moveTo>
                <a:cubicBezTo>
                  <a:pt x="61" y="13"/>
                  <a:pt x="52" y="24"/>
                  <a:pt x="43" y="36"/>
                </a:cubicBezTo>
                <a:cubicBezTo>
                  <a:pt x="35" y="48"/>
                  <a:pt x="36" y="46"/>
                  <a:pt x="29" y="59"/>
                </a:cubicBezTo>
                <a:cubicBezTo>
                  <a:pt x="28" y="60"/>
                  <a:pt x="27" y="61"/>
                  <a:pt x="27" y="63"/>
                </a:cubicBezTo>
                <a:cubicBezTo>
                  <a:pt x="24" y="68"/>
                  <a:pt x="20" y="70"/>
                  <a:pt x="16" y="70"/>
                </a:cubicBezTo>
                <a:cubicBezTo>
                  <a:pt x="14" y="70"/>
                  <a:pt x="12" y="70"/>
                  <a:pt x="11" y="69"/>
                </a:cubicBezTo>
                <a:cubicBezTo>
                  <a:pt x="10" y="69"/>
                  <a:pt x="9" y="68"/>
                  <a:pt x="8" y="66"/>
                </a:cubicBezTo>
                <a:cubicBezTo>
                  <a:pt x="7" y="65"/>
                  <a:pt x="6" y="64"/>
                  <a:pt x="5" y="62"/>
                </a:cubicBezTo>
                <a:cubicBezTo>
                  <a:pt x="4" y="60"/>
                  <a:pt x="3" y="57"/>
                  <a:pt x="2" y="53"/>
                </a:cubicBezTo>
                <a:cubicBezTo>
                  <a:pt x="2" y="53"/>
                  <a:pt x="2" y="52"/>
                  <a:pt x="2" y="52"/>
                </a:cubicBezTo>
                <a:cubicBezTo>
                  <a:pt x="1" y="48"/>
                  <a:pt x="0" y="45"/>
                  <a:pt x="0" y="44"/>
                </a:cubicBezTo>
                <a:cubicBezTo>
                  <a:pt x="0" y="42"/>
                  <a:pt x="2" y="40"/>
                  <a:pt x="4" y="38"/>
                </a:cubicBezTo>
                <a:cubicBezTo>
                  <a:pt x="7" y="36"/>
                  <a:pt x="9" y="35"/>
                  <a:pt x="12" y="35"/>
                </a:cubicBezTo>
                <a:cubicBezTo>
                  <a:pt x="13" y="35"/>
                  <a:pt x="13" y="35"/>
                  <a:pt x="14" y="36"/>
                </a:cubicBezTo>
                <a:cubicBezTo>
                  <a:pt x="14" y="36"/>
                  <a:pt x="15" y="37"/>
                  <a:pt x="15" y="39"/>
                </a:cubicBezTo>
                <a:cubicBezTo>
                  <a:pt x="16" y="40"/>
                  <a:pt x="16" y="41"/>
                  <a:pt x="17" y="43"/>
                </a:cubicBezTo>
                <a:cubicBezTo>
                  <a:pt x="18" y="47"/>
                  <a:pt x="19" y="49"/>
                  <a:pt x="20" y="49"/>
                </a:cubicBezTo>
                <a:cubicBezTo>
                  <a:pt x="21" y="49"/>
                  <a:pt x="24" y="44"/>
                  <a:pt x="29" y="36"/>
                </a:cubicBezTo>
                <a:cubicBezTo>
                  <a:pt x="34" y="28"/>
                  <a:pt x="29" y="35"/>
                  <a:pt x="33" y="29"/>
                </a:cubicBezTo>
                <a:cubicBezTo>
                  <a:pt x="38" y="22"/>
                  <a:pt x="42" y="16"/>
                  <a:pt x="45" y="13"/>
                </a:cubicBezTo>
                <a:cubicBezTo>
                  <a:pt x="47" y="10"/>
                  <a:pt x="50" y="7"/>
                  <a:pt x="52" y="5"/>
                </a:cubicBezTo>
                <a:cubicBezTo>
                  <a:pt x="54" y="4"/>
                  <a:pt x="56" y="2"/>
                  <a:pt x="59" y="2"/>
                </a:cubicBezTo>
                <a:cubicBezTo>
                  <a:pt x="62" y="1"/>
                  <a:pt x="66" y="0"/>
                  <a:pt x="70" y="0"/>
                </a:cubicBezTo>
                <a:lnTo>
                  <a:pt x="71" y="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99" name="Group 98"/>
          <p:cNvGrpSpPr/>
          <p:nvPr userDrawn="1"/>
        </p:nvGrpSpPr>
        <p:grpSpPr>
          <a:xfrm>
            <a:off x="4956176" y="1849041"/>
            <a:ext cx="455613" cy="264319"/>
            <a:chOff x="4956175" y="2465388"/>
            <a:chExt cx="455613" cy="352425"/>
          </a:xfrm>
        </p:grpSpPr>
        <p:sp>
          <p:nvSpPr>
            <p:cNvPr id="100" name="Line 81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1" name="Line 82"/>
            <p:cNvSpPr>
              <a:spLocks noChangeShapeType="1"/>
            </p:cNvSpPr>
            <p:nvPr userDrawn="1"/>
          </p:nvSpPr>
          <p:spPr bwMode="auto">
            <a:xfrm>
              <a:off x="5029200" y="255905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2" name="Freeform 83"/>
            <p:cNvSpPr>
              <a:spLocks/>
            </p:cNvSpPr>
            <p:nvPr userDrawn="1"/>
          </p:nvSpPr>
          <p:spPr bwMode="auto">
            <a:xfrm>
              <a:off x="5183188" y="2465388"/>
              <a:ext cx="207963" cy="101600"/>
            </a:xfrm>
            <a:custGeom>
              <a:avLst/>
              <a:gdLst>
                <a:gd name="T0" fmla="*/ 0 w 131"/>
                <a:gd name="T1" fmla="*/ 42 h 64"/>
                <a:gd name="T2" fmla="*/ 34 w 131"/>
                <a:gd name="T3" fmla="*/ 0 h 64"/>
                <a:gd name="T4" fmla="*/ 131 w 131"/>
                <a:gd name="T5" fmla="*/ 17 h 64"/>
                <a:gd name="T6" fmla="*/ 93 w 131"/>
                <a:gd name="T7" fmla="*/ 64 h 64"/>
                <a:gd name="T8" fmla="*/ 0 w 131"/>
                <a:gd name="T9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4">
                  <a:moveTo>
                    <a:pt x="0" y="42"/>
                  </a:moveTo>
                  <a:lnTo>
                    <a:pt x="34" y="0"/>
                  </a:lnTo>
                  <a:lnTo>
                    <a:pt x="131" y="17"/>
                  </a:lnTo>
                  <a:lnTo>
                    <a:pt x="93" y="6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3" name="Freeform 84"/>
            <p:cNvSpPr>
              <a:spLocks/>
            </p:cNvSpPr>
            <p:nvPr userDrawn="1"/>
          </p:nvSpPr>
          <p:spPr bwMode="auto">
            <a:xfrm>
              <a:off x="4959350" y="2481263"/>
              <a:ext cx="220663" cy="85725"/>
            </a:xfrm>
            <a:custGeom>
              <a:avLst/>
              <a:gdLst>
                <a:gd name="T0" fmla="*/ 0 w 139"/>
                <a:gd name="T1" fmla="*/ 20 h 54"/>
                <a:gd name="T2" fmla="*/ 41 w 139"/>
                <a:gd name="T3" fmla="*/ 54 h 54"/>
                <a:gd name="T4" fmla="*/ 139 w 139"/>
                <a:gd name="T5" fmla="*/ 32 h 54"/>
                <a:gd name="T6" fmla="*/ 97 w 139"/>
                <a:gd name="T7" fmla="*/ 0 h 54"/>
                <a:gd name="T8" fmla="*/ 0 w 139"/>
                <a:gd name="T9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54">
                  <a:moveTo>
                    <a:pt x="0" y="20"/>
                  </a:moveTo>
                  <a:lnTo>
                    <a:pt x="41" y="54"/>
                  </a:lnTo>
                  <a:lnTo>
                    <a:pt x="139" y="32"/>
                  </a:lnTo>
                  <a:lnTo>
                    <a:pt x="97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4" name="Freeform 85"/>
            <p:cNvSpPr>
              <a:spLocks/>
            </p:cNvSpPr>
            <p:nvPr userDrawn="1"/>
          </p:nvSpPr>
          <p:spPr bwMode="auto">
            <a:xfrm>
              <a:off x="5024438" y="2613025"/>
              <a:ext cx="150813" cy="204788"/>
            </a:xfrm>
            <a:custGeom>
              <a:avLst/>
              <a:gdLst>
                <a:gd name="T0" fmla="*/ 47 w 95"/>
                <a:gd name="T1" fmla="*/ 58 h 129"/>
                <a:gd name="T2" fmla="*/ 44 w 95"/>
                <a:gd name="T3" fmla="*/ 58 h 129"/>
                <a:gd name="T4" fmla="*/ 0 w 95"/>
                <a:gd name="T5" fmla="*/ 41 h 129"/>
                <a:gd name="T6" fmla="*/ 0 w 95"/>
                <a:gd name="T7" fmla="*/ 90 h 129"/>
                <a:gd name="T8" fmla="*/ 95 w 95"/>
                <a:gd name="T9" fmla="*/ 129 h 129"/>
                <a:gd name="T10" fmla="*/ 95 w 95"/>
                <a:gd name="T11" fmla="*/ 0 h 129"/>
                <a:gd name="T12" fmla="*/ 47 w 95"/>
                <a:gd name="T13" fmla="*/ 5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29">
                  <a:moveTo>
                    <a:pt x="47" y="58"/>
                  </a:moveTo>
                  <a:lnTo>
                    <a:pt x="44" y="58"/>
                  </a:lnTo>
                  <a:lnTo>
                    <a:pt x="0" y="41"/>
                  </a:lnTo>
                  <a:lnTo>
                    <a:pt x="0" y="90"/>
                  </a:lnTo>
                  <a:lnTo>
                    <a:pt x="95" y="129"/>
                  </a:lnTo>
                  <a:lnTo>
                    <a:pt x="95" y="0"/>
                  </a:lnTo>
                  <a:lnTo>
                    <a:pt x="47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5" name="Freeform 86"/>
            <p:cNvSpPr>
              <a:spLocks/>
            </p:cNvSpPr>
            <p:nvPr userDrawn="1"/>
          </p:nvSpPr>
          <p:spPr bwMode="auto">
            <a:xfrm>
              <a:off x="4956175" y="2570163"/>
              <a:ext cx="211138" cy="127000"/>
            </a:xfrm>
            <a:custGeom>
              <a:avLst/>
              <a:gdLst>
                <a:gd name="T0" fmla="*/ 43 w 133"/>
                <a:gd name="T1" fmla="*/ 0 h 80"/>
                <a:gd name="T2" fmla="*/ 43 w 133"/>
                <a:gd name="T3" fmla="*/ 0 h 80"/>
                <a:gd name="T4" fmla="*/ 0 w 133"/>
                <a:gd name="T5" fmla="*/ 46 h 80"/>
                <a:gd name="T6" fmla="*/ 43 w 133"/>
                <a:gd name="T7" fmla="*/ 63 h 80"/>
                <a:gd name="T8" fmla="*/ 87 w 133"/>
                <a:gd name="T9" fmla="*/ 80 h 80"/>
                <a:gd name="T10" fmla="*/ 133 w 133"/>
                <a:gd name="T11" fmla="*/ 24 h 80"/>
                <a:gd name="T12" fmla="*/ 43 w 13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80">
                  <a:moveTo>
                    <a:pt x="43" y="0"/>
                  </a:moveTo>
                  <a:lnTo>
                    <a:pt x="43" y="0"/>
                  </a:lnTo>
                  <a:lnTo>
                    <a:pt x="0" y="46"/>
                  </a:lnTo>
                  <a:lnTo>
                    <a:pt x="43" y="63"/>
                  </a:lnTo>
                  <a:lnTo>
                    <a:pt x="87" y="80"/>
                  </a:lnTo>
                  <a:lnTo>
                    <a:pt x="133" y="2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6" name="Freeform 87"/>
            <p:cNvSpPr>
              <a:spLocks/>
            </p:cNvSpPr>
            <p:nvPr userDrawn="1"/>
          </p:nvSpPr>
          <p:spPr bwMode="auto">
            <a:xfrm>
              <a:off x="5183188" y="2613025"/>
              <a:ext cx="150813" cy="204788"/>
            </a:xfrm>
            <a:custGeom>
              <a:avLst/>
              <a:gdLst>
                <a:gd name="T0" fmla="*/ 0 w 95"/>
                <a:gd name="T1" fmla="*/ 0 h 129"/>
                <a:gd name="T2" fmla="*/ 0 w 95"/>
                <a:gd name="T3" fmla="*/ 129 h 129"/>
                <a:gd name="T4" fmla="*/ 95 w 95"/>
                <a:gd name="T5" fmla="*/ 90 h 129"/>
                <a:gd name="T6" fmla="*/ 95 w 95"/>
                <a:gd name="T7" fmla="*/ 29 h 129"/>
                <a:gd name="T8" fmla="*/ 54 w 95"/>
                <a:gd name="T9" fmla="*/ 44 h 129"/>
                <a:gd name="T10" fmla="*/ 0 w 95"/>
                <a:gd name="T1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129">
                  <a:moveTo>
                    <a:pt x="0" y="0"/>
                  </a:moveTo>
                  <a:lnTo>
                    <a:pt x="0" y="129"/>
                  </a:lnTo>
                  <a:lnTo>
                    <a:pt x="95" y="90"/>
                  </a:lnTo>
                  <a:lnTo>
                    <a:pt x="95" y="29"/>
                  </a:lnTo>
                  <a:lnTo>
                    <a:pt x="5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07" name="Freeform 88"/>
            <p:cNvSpPr>
              <a:spLocks/>
            </p:cNvSpPr>
            <p:nvPr userDrawn="1"/>
          </p:nvSpPr>
          <p:spPr bwMode="auto">
            <a:xfrm>
              <a:off x="5191125" y="2570163"/>
              <a:ext cx="220663" cy="104775"/>
            </a:xfrm>
            <a:custGeom>
              <a:avLst/>
              <a:gdLst>
                <a:gd name="T0" fmla="*/ 92 w 139"/>
                <a:gd name="T1" fmla="*/ 0 h 66"/>
                <a:gd name="T2" fmla="*/ 90 w 139"/>
                <a:gd name="T3" fmla="*/ 0 h 66"/>
                <a:gd name="T4" fmla="*/ 0 w 139"/>
                <a:gd name="T5" fmla="*/ 27 h 66"/>
                <a:gd name="T6" fmla="*/ 51 w 139"/>
                <a:gd name="T7" fmla="*/ 66 h 66"/>
                <a:gd name="T8" fmla="*/ 90 w 139"/>
                <a:gd name="T9" fmla="*/ 51 h 66"/>
                <a:gd name="T10" fmla="*/ 139 w 139"/>
                <a:gd name="T11" fmla="*/ 34 h 66"/>
                <a:gd name="T12" fmla="*/ 92 w 139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6">
                  <a:moveTo>
                    <a:pt x="92" y="0"/>
                  </a:moveTo>
                  <a:lnTo>
                    <a:pt x="90" y="0"/>
                  </a:lnTo>
                  <a:lnTo>
                    <a:pt x="0" y="27"/>
                  </a:lnTo>
                  <a:lnTo>
                    <a:pt x="51" y="66"/>
                  </a:lnTo>
                  <a:lnTo>
                    <a:pt x="90" y="51"/>
                  </a:lnTo>
                  <a:lnTo>
                    <a:pt x="139" y="3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08" name="Freeform 89"/>
          <p:cNvSpPr>
            <a:spLocks noEditPoints="1"/>
          </p:cNvSpPr>
          <p:nvPr userDrawn="1"/>
        </p:nvSpPr>
        <p:spPr bwMode="auto">
          <a:xfrm>
            <a:off x="5110163" y="965598"/>
            <a:ext cx="266700" cy="298847"/>
          </a:xfrm>
          <a:custGeom>
            <a:avLst/>
            <a:gdLst>
              <a:gd name="T0" fmla="*/ 34 w 69"/>
              <a:gd name="T1" fmla="*/ 0 h 103"/>
              <a:gd name="T2" fmla="*/ 0 w 69"/>
              <a:gd name="T3" fmla="*/ 34 h 103"/>
              <a:gd name="T4" fmla="*/ 34 w 69"/>
              <a:gd name="T5" fmla="*/ 103 h 103"/>
              <a:gd name="T6" fmla="*/ 69 w 69"/>
              <a:gd name="T7" fmla="*/ 34 h 103"/>
              <a:gd name="T8" fmla="*/ 34 w 69"/>
              <a:gd name="T9" fmla="*/ 0 h 103"/>
              <a:gd name="T10" fmla="*/ 34 w 69"/>
              <a:gd name="T11" fmla="*/ 61 h 103"/>
              <a:gd name="T12" fmla="*/ 10 w 69"/>
              <a:gd name="T13" fmla="*/ 37 h 103"/>
              <a:gd name="T14" fmla="*/ 34 w 69"/>
              <a:gd name="T15" fmla="*/ 13 h 103"/>
              <a:gd name="T16" fmla="*/ 58 w 69"/>
              <a:gd name="T17" fmla="*/ 37 h 103"/>
              <a:gd name="T18" fmla="*/ 34 w 69"/>
              <a:gd name="T19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103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0" y="53"/>
                  <a:pt x="34" y="103"/>
                  <a:pt x="34" y="103"/>
                </a:cubicBezTo>
                <a:cubicBezTo>
                  <a:pt x="34" y="103"/>
                  <a:pt x="69" y="53"/>
                  <a:pt x="69" y="34"/>
                </a:cubicBezTo>
                <a:cubicBezTo>
                  <a:pt x="69" y="15"/>
                  <a:pt x="53" y="0"/>
                  <a:pt x="34" y="0"/>
                </a:cubicBezTo>
                <a:close/>
                <a:moveTo>
                  <a:pt x="34" y="61"/>
                </a:moveTo>
                <a:cubicBezTo>
                  <a:pt x="21" y="61"/>
                  <a:pt x="10" y="50"/>
                  <a:pt x="10" y="37"/>
                </a:cubicBezTo>
                <a:cubicBezTo>
                  <a:pt x="10" y="24"/>
                  <a:pt x="21" y="13"/>
                  <a:pt x="34" y="13"/>
                </a:cubicBezTo>
                <a:cubicBezTo>
                  <a:pt x="47" y="13"/>
                  <a:pt x="58" y="24"/>
                  <a:pt x="58" y="37"/>
                </a:cubicBezTo>
                <a:cubicBezTo>
                  <a:pt x="58" y="50"/>
                  <a:pt x="47" y="61"/>
                  <a:pt x="34" y="6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09" name="Freeform 92"/>
          <p:cNvSpPr>
            <a:spLocks/>
          </p:cNvSpPr>
          <p:nvPr userDrawn="1"/>
        </p:nvSpPr>
        <p:spPr bwMode="auto">
          <a:xfrm>
            <a:off x="4511676" y="733425"/>
            <a:ext cx="390525" cy="246460"/>
          </a:xfrm>
          <a:custGeom>
            <a:avLst/>
            <a:gdLst>
              <a:gd name="T0" fmla="*/ 101 w 101"/>
              <a:gd name="T1" fmla="*/ 35 h 85"/>
              <a:gd name="T2" fmla="*/ 50 w 101"/>
              <a:gd name="T3" fmla="*/ 0 h 85"/>
              <a:gd name="T4" fmla="*/ 0 w 101"/>
              <a:gd name="T5" fmla="*/ 35 h 85"/>
              <a:gd name="T6" fmla="*/ 50 w 101"/>
              <a:gd name="T7" fmla="*/ 71 h 85"/>
              <a:gd name="T8" fmla="*/ 58 w 101"/>
              <a:gd name="T9" fmla="*/ 70 h 85"/>
              <a:gd name="T10" fmla="*/ 59 w 101"/>
              <a:gd name="T11" fmla="*/ 71 h 85"/>
              <a:gd name="T12" fmla="*/ 60 w 101"/>
              <a:gd name="T13" fmla="*/ 73 h 85"/>
              <a:gd name="T14" fmla="*/ 55 w 101"/>
              <a:gd name="T15" fmla="*/ 83 h 85"/>
              <a:gd name="T16" fmla="*/ 54 w 101"/>
              <a:gd name="T17" fmla="*/ 84 h 85"/>
              <a:gd name="T18" fmla="*/ 56 w 101"/>
              <a:gd name="T19" fmla="*/ 85 h 85"/>
              <a:gd name="T20" fmla="*/ 78 w 101"/>
              <a:gd name="T21" fmla="*/ 68 h 85"/>
              <a:gd name="T22" fmla="*/ 82 w 101"/>
              <a:gd name="T23" fmla="*/ 63 h 85"/>
              <a:gd name="T24" fmla="*/ 101 w 101"/>
              <a:gd name="T25" fmla="*/ 3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" h="85">
                <a:moveTo>
                  <a:pt x="101" y="35"/>
                </a:moveTo>
                <a:cubicBezTo>
                  <a:pt x="101" y="16"/>
                  <a:pt x="78" y="0"/>
                  <a:pt x="50" y="0"/>
                </a:cubicBezTo>
                <a:cubicBezTo>
                  <a:pt x="23" y="0"/>
                  <a:pt x="0" y="16"/>
                  <a:pt x="0" y="35"/>
                </a:cubicBezTo>
                <a:cubicBezTo>
                  <a:pt x="0" y="55"/>
                  <a:pt x="23" y="71"/>
                  <a:pt x="50" y="71"/>
                </a:cubicBezTo>
                <a:cubicBezTo>
                  <a:pt x="53" y="71"/>
                  <a:pt x="55" y="71"/>
                  <a:pt x="58" y="70"/>
                </a:cubicBezTo>
                <a:cubicBezTo>
                  <a:pt x="58" y="70"/>
                  <a:pt x="59" y="71"/>
                  <a:pt x="59" y="71"/>
                </a:cubicBezTo>
                <a:cubicBezTo>
                  <a:pt x="60" y="72"/>
                  <a:pt x="60" y="72"/>
                  <a:pt x="60" y="73"/>
                </a:cubicBezTo>
                <a:cubicBezTo>
                  <a:pt x="59" y="77"/>
                  <a:pt x="57" y="80"/>
                  <a:pt x="55" y="83"/>
                </a:cubicBezTo>
                <a:cubicBezTo>
                  <a:pt x="54" y="83"/>
                  <a:pt x="54" y="84"/>
                  <a:pt x="54" y="84"/>
                </a:cubicBezTo>
                <a:cubicBezTo>
                  <a:pt x="55" y="85"/>
                  <a:pt x="55" y="85"/>
                  <a:pt x="56" y="85"/>
                </a:cubicBezTo>
                <a:cubicBezTo>
                  <a:pt x="66" y="83"/>
                  <a:pt x="74" y="76"/>
                  <a:pt x="78" y="68"/>
                </a:cubicBezTo>
                <a:cubicBezTo>
                  <a:pt x="78" y="66"/>
                  <a:pt x="80" y="64"/>
                  <a:pt x="82" y="63"/>
                </a:cubicBezTo>
                <a:cubicBezTo>
                  <a:pt x="93" y="57"/>
                  <a:pt x="101" y="47"/>
                  <a:pt x="101" y="35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10" name="Freeform 93"/>
          <p:cNvSpPr>
            <a:spLocks/>
          </p:cNvSpPr>
          <p:nvPr userDrawn="1"/>
        </p:nvSpPr>
        <p:spPr bwMode="auto">
          <a:xfrm>
            <a:off x="2889250" y="1991916"/>
            <a:ext cx="393700" cy="344091"/>
          </a:xfrm>
          <a:custGeom>
            <a:avLst/>
            <a:gdLst>
              <a:gd name="T0" fmla="*/ 83 w 102"/>
              <a:gd name="T1" fmla="*/ 80 h 119"/>
              <a:gd name="T2" fmla="*/ 70 w 102"/>
              <a:gd name="T3" fmla="*/ 85 h 119"/>
              <a:gd name="T4" fmla="*/ 38 w 102"/>
              <a:gd name="T5" fmla="*/ 65 h 119"/>
              <a:gd name="T6" fmla="*/ 38 w 102"/>
              <a:gd name="T7" fmla="*/ 59 h 119"/>
              <a:gd name="T8" fmla="*/ 38 w 102"/>
              <a:gd name="T9" fmla="*/ 54 h 119"/>
              <a:gd name="T10" fmla="*/ 70 w 102"/>
              <a:gd name="T11" fmla="*/ 34 h 119"/>
              <a:gd name="T12" fmla="*/ 83 w 102"/>
              <a:gd name="T13" fmla="*/ 39 h 119"/>
              <a:gd name="T14" fmla="*/ 102 w 102"/>
              <a:gd name="T15" fmla="*/ 19 h 119"/>
              <a:gd name="T16" fmla="*/ 83 w 102"/>
              <a:gd name="T17" fmla="*/ 0 h 119"/>
              <a:gd name="T18" fmla="*/ 63 w 102"/>
              <a:gd name="T19" fmla="*/ 19 h 119"/>
              <a:gd name="T20" fmla="*/ 64 w 102"/>
              <a:gd name="T21" fmla="*/ 25 h 119"/>
              <a:gd name="T22" fmla="*/ 32 w 102"/>
              <a:gd name="T23" fmla="*/ 45 h 119"/>
              <a:gd name="T24" fmla="*/ 19 w 102"/>
              <a:gd name="T25" fmla="*/ 40 h 119"/>
              <a:gd name="T26" fmla="*/ 0 w 102"/>
              <a:gd name="T27" fmla="*/ 59 h 119"/>
              <a:gd name="T28" fmla="*/ 19 w 102"/>
              <a:gd name="T29" fmla="*/ 79 h 119"/>
              <a:gd name="T30" fmla="*/ 32 w 102"/>
              <a:gd name="T31" fmla="*/ 74 h 119"/>
              <a:gd name="T32" fmla="*/ 64 w 102"/>
              <a:gd name="T33" fmla="*/ 94 h 119"/>
              <a:gd name="T34" fmla="*/ 63 w 102"/>
              <a:gd name="T35" fmla="*/ 99 h 119"/>
              <a:gd name="T36" fmla="*/ 83 w 102"/>
              <a:gd name="T37" fmla="*/ 119 h 119"/>
              <a:gd name="T38" fmla="*/ 102 w 102"/>
              <a:gd name="T39" fmla="*/ 99 h 119"/>
              <a:gd name="T40" fmla="*/ 83 w 102"/>
              <a:gd name="T41" fmla="*/ 8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2" h="119">
                <a:moveTo>
                  <a:pt x="83" y="80"/>
                </a:moveTo>
                <a:cubicBezTo>
                  <a:pt x="78" y="80"/>
                  <a:pt x="73" y="82"/>
                  <a:pt x="70" y="85"/>
                </a:cubicBezTo>
                <a:cubicBezTo>
                  <a:pt x="38" y="65"/>
                  <a:pt x="38" y="65"/>
                  <a:pt x="38" y="65"/>
                </a:cubicBezTo>
                <a:cubicBezTo>
                  <a:pt x="38" y="63"/>
                  <a:pt x="38" y="61"/>
                  <a:pt x="38" y="59"/>
                </a:cubicBezTo>
                <a:cubicBezTo>
                  <a:pt x="38" y="57"/>
                  <a:pt x="38" y="56"/>
                  <a:pt x="38" y="54"/>
                </a:cubicBezTo>
                <a:cubicBezTo>
                  <a:pt x="70" y="34"/>
                  <a:pt x="70" y="34"/>
                  <a:pt x="70" y="34"/>
                </a:cubicBezTo>
                <a:cubicBezTo>
                  <a:pt x="73" y="37"/>
                  <a:pt x="78" y="39"/>
                  <a:pt x="83" y="39"/>
                </a:cubicBezTo>
                <a:cubicBezTo>
                  <a:pt x="94" y="39"/>
                  <a:pt x="102" y="30"/>
                  <a:pt x="102" y="19"/>
                </a:cubicBezTo>
                <a:cubicBezTo>
                  <a:pt x="102" y="9"/>
                  <a:pt x="94" y="0"/>
                  <a:pt x="83" y="0"/>
                </a:cubicBezTo>
                <a:cubicBezTo>
                  <a:pt x="72" y="0"/>
                  <a:pt x="63" y="9"/>
                  <a:pt x="63" y="19"/>
                </a:cubicBezTo>
                <a:cubicBezTo>
                  <a:pt x="63" y="21"/>
                  <a:pt x="64" y="23"/>
                  <a:pt x="64" y="25"/>
                </a:cubicBezTo>
                <a:cubicBezTo>
                  <a:pt x="32" y="45"/>
                  <a:pt x="32" y="45"/>
                  <a:pt x="32" y="45"/>
                </a:cubicBezTo>
                <a:cubicBezTo>
                  <a:pt x="28" y="42"/>
                  <a:pt x="24" y="40"/>
                  <a:pt x="19" y="40"/>
                </a:cubicBezTo>
                <a:cubicBezTo>
                  <a:pt x="8" y="40"/>
                  <a:pt x="0" y="49"/>
                  <a:pt x="0" y="59"/>
                </a:cubicBezTo>
                <a:cubicBezTo>
                  <a:pt x="0" y="70"/>
                  <a:pt x="8" y="79"/>
                  <a:pt x="19" y="79"/>
                </a:cubicBezTo>
                <a:cubicBezTo>
                  <a:pt x="24" y="79"/>
                  <a:pt x="29" y="77"/>
                  <a:pt x="32" y="74"/>
                </a:cubicBezTo>
                <a:cubicBezTo>
                  <a:pt x="64" y="94"/>
                  <a:pt x="64" y="94"/>
                  <a:pt x="64" y="94"/>
                </a:cubicBezTo>
                <a:cubicBezTo>
                  <a:pt x="64" y="96"/>
                  <a:pt x="63" y="97"/>
                  <a:pt x="63" y="99"/>
                </a:cubicBezTo>
                <a:cubicBezTo>
                  <a:pt x="63" y="110"/>
                  <a:pt x="72" y="119"/>
                  <a:pt x="83" y="119"/>
                </a:cubicBezTo>
                <a:cubicBezTo>
                  <a:pt x="94" y="119"/>
                  <a:pt x="102" y="110"/>
                  <a:pt x="102" y="99"/>
                </a:cubicBezTo>
                <a:cubicBezTo>
                  <a:pt x="102" y="88"/>
                  <a:pt x="94" y="80"/>
                  <a:pt x="83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11" name="Freeform 94"/>
          <p:cNvSpPr>
            <a:spLocks noEditPoints="1"/>
          </p:cNvSpPr>
          <p:nvPr userDrawn="1"/>
        </p:nvSpPr>
        <p:spPr bwMode="auto">
          <a:xfrm>
            <a:off x="1958976" y="1012032"/>
            <a:ext cx="231775" cy="208360"/>
          </a:xfrm>
          <a:custGeom>
            <a:avLst/>
            <a:gdLst>
              <a:gd name="T0" fmla="*/ 36 w 146"/>
              <a:gd name="T1" fmla="*/ 44 h 175"/>
              <a:gd name="T2" fmla="*/ 44 w 146"/>
              <a:gd name="T3" fmla="*/ 0 h 175"/>
              <a:gd name="T4" fmla="*/ 73 w 146"/>
              <a:gd name="T5" fmla="*/ 0 h 175"/>
              <a:gd name="T6" fmla="*/ 63 w 146"/>
              <a:gd name="T7" fmla="*/ 44 h 175"/>
              <a:gd name="T8" fmla="*/ 102 w 146"/>
              <a:gd name="T9" fmla="*/ 44 h 175"/>
              <a:gd name="T10" fmla="*/ 109 w 146"/>
              <a:gd name="T11" fmla="*/ 0 h 175"/>
              <a:gd name="T12" fmla="*/ 139 w 146"/>
              <a:gd name="T13" fmla="*/ 0 h 175"/>
              <a:gd name="T14" fmla="*/ 129 w 146"/>
              <a:gd name="T15" fmla="*/ 44 h 175"/>
              <a:gd name="T16" fmla="*/ 146 w 146"/>
              <a:gd name="T17" fmla="*/ 44 h 175"/>
              <a:gd name="T18" fmla="*/ 146 w 146"/>
              <a:gd name="T19" fmla="*/ 71 h 175"/>
              <a:gd name="T20" fmla="*/ 124 w 146"/>
              <a:gd name="T21" fmla="*/ 71 h 175"/>
              <a:gd name="T22" fmla="*/ 117 w 146"/>
              <a:gd name="T23" fmla="*/ 102 h 175"/>
              <a:gd name="T24" fmla="*/ 146 w 146"/>
              <a:gd name="T25" fmla="*/ 102 h 175"/>
              <a:gd name="T26" fmla="*/ 146 w 146"/>
              <a:gd name="T27" fmla="*/ 129 h 175"/>
              <a:gd name="T28" fmla="*/ 109 w 146"/>
              <a:gd name="T29" fmla="*/ 129 h 175"/>
              <a:gd name="T30" fmla="*/ 102 w 146"/>
              <a:gd name="T31" fmla="*/ 175 h 175"/>
              <a:gd name="T32" fmla="*/ 73 w 146"/>
              <a:gd name="T33" fmla="*/ 175 h 175"/>
              <a:gd name="T34" fmla="*/ 83 w 146"/>
              <a:gd name="T35" fmla="*/ 129 h 175"/>
              <a:gd name="T36" fmla="*/ 46 w 146"/>
              <a:gd name="T37" fmla="*/ 129 h 175"/>
              <a:gd name="T38" fmla="*/ 36 w 146"/>
              <a:gd name="T39" fmla="*/ 175 h 175"/>
              <a:gd name="T40" fmla="*/ 7 w 146"/>
              <a:gd name="T41" fmla="*/ 175 h 175"/>
              <a:gd name="T42" fmla="*/ 17 w 146"/>
              <a:gd name="T43" fmla="*/ 129 h 175"/>
              <a:gd name="T44" fmla="*/ 0 w 146"/>
              <a:gd name="T45" fmla="*/ 129 h 175"/>
              <a:gd name="T46" fmla="*/ 0 w 146"/>
              <a:gd name="T47" fmla="*/ 102 h 175"/>
              <a:gd name="T48" fmla="*/ 22 w 146"/>
              <a:gd name="T49" fmla="*/ 102 h 175"/>
              <a:gd name="T50" fmla="*/ 29 w 146"/>
              <a:gd name="T51" fmla="*/ 71 h 175"/>
              <a:gd name="T52" fmla="*/ 0 w 146"/>
              <a:gd name="T53" fmla="*/ 71 h 175"/>
              <a:gd name="T54" fmla="*/ 0 w 146"/>
              <a:gd name="T55" fmla="*/ 44 h 175"/>
              <a:gd name="T56" fmla="*/ 36 w 146"/>
              <a:gd name="T57" fmla="*/ 44 h 175"/>
              <a:gd name="T58" fmla="*/ 51 w 146"/>
              <a:gd name="T59" fmla="*/ 102 h 175"/>
              <a:gd name="T60" fmla="*/ 87 w 146"/>
              <a:gd name="T61" fmla="*/ 102 h 175"/>
              <a:gd name="T62" fmla="*/ 95 w 146"/>
              <a:gd name="T63" fmla="*/ 71 h 175"/>
              <a:gd name="T64" fmla="*/ 58 w 146"/>
              <a:gd name="T65" fmla="*/ 71 h 175"/>
              <a:gd name="T66" fmla="*/ 51 w 146"/>
              <a:gd name="T67" fmla="*/ 102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6" h="175">
                <a:moveTo>
                  <a:pt x="36" y="44"/>
                </a:moveTo>
                <a:lnTo>
                  <a:pt x="44" y="0"/>
                </a:lnTo>
                <a:lnTo>
                  <a:pt x="73" y="0"/>
                </a:lnTo>
                <a:lnTo>
                  <a:pt x="63" y="44"/>
                </a:lnTo>
                <a:lnTo>
                  <a:pt x="102" y="44"/>
                </a:lnTo>
                <a:lnTo>
                  <a:pt x="109" y="0"/>
                </a:lnTo>
                <a:lnTo>
                  <a:pt x="139" y="0"/>
                </a:lnTo>
                <a:lnTo>
                  <a:pt x="129" y="44"/>
                </a:lnTo>
                <a:lnTo>
                  <a:pt x="146" y="44"/>
                </a:lnTo>
                <a:lnTo>
                  <a:pt x="146" y="71"/>
                </a:lnTo>
                <a:lnTo>
                  <a:pt x="124" y="71"/>
                </a:lnTo>
                <a:lnTo>
                  <a:pt x="117" y="102"/>
                </a:lnTo>
                <a:lnTo>
                  <a:pt x="146" y="102"/>
                </a:lnTo>
                <a:lnTo>
                  <a:pt x="146" y="129"/>
                </a:lnTo>
                <a:lnTo>
                  <a:pt x="109" y="129"/>
                </a:lnTo>
                <a:lnTo>
                  <a:pt x="102" y="175"/>
                </a:lnTo>
                <a:lnTo>
                  <a:pt x="73" y="175"/>
                </a:lnTo>
                <a:lnTo>
                  <a:pt x="83" y="129"/>
                </a:lnTo>
                <a:lnTo>
                  <a:pt x="46" y="129"/>
                </a:lnTo>
                <a:lnTo>
                  <a:pt x="36" y="175"/>
                </a:lnTo>
                <a:lnTo>
                  <a:pt x="7" y="175"/>
                </a:lnTo>
                <a:lnTo>
                  <a:pt x="17" y="129"/>
                </a:lnTo>
                <a:lnTo>
                  <a:pt x="0" y="129"/>
                </a:lnTo>
                <a:lnTo>
                  <a:pt x="0" y="102"/>
                </a:lnTo>
                <a:lnTo>
                  <a:pt x="22" y="102"/>
                </a:lnTo>
                <a:lnTo>
                  <a:pt x="29" y="71"/>
                </a:lnTo>
                <a:lnTo>
                  <a:pt x="0" y="71"/>
                </a:lnTo>
                <a:lnTo>
                  <a:pt x="0" y="44"/>
                </a:lnTo>
                <a:lnTo>
                  <a:pt x="36" y="44"/>
                </a:lnTo>
                <a:close/>
                <a:moveTo>
                  <a:pt x="51" y="102"/>
                </a:moveTo>
                <a:lnTo>
                  <a:pt x="87" y="102"/>
                </a:lnTo>
                <a:lnTo>
                  <a:pt x="95" y="71"/>
                </a:lnTo>
                <a:lnTo>
                  <a:pt x="58" y="71"/>
                </a:lnTo>
                <a:lnTo>
                  <a:pt x="51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5932488" y="531019"/>
            <a:ext cx="363538" cy="275035"/>
            <a:chOff x="5932488" y="708025"/>
            <a:chExt cx="363538" cy="366713"/>
          </a:xfrm>
        </p:grpSpPr>
        <p:sp>
          <p:nvSpPr>
            <p:cNvPr id="113" name="Freeform 95"/>
            <p:cNvSpPr>
              <a:spLocks/>
            </p:cNvSpPr>
            <p:nvPr userDrawn="1"/>
          </p:nvSpPr>
          <p:spPr bwMode="auto">
            <a:xfrm>
              <a:off x="5932488" y="769938"/>
              <a:ext cx="161925" cy="131763"/>
            </a:xfrm>
            <a:custGeom>
              <a:avLst/>
              <a:gdLst>
                <a:gd name="T0" fmla="*/ 0 w 42"/>
                <a:gd name="T1" fmla="*/ 34 h 34"/>
                <a:gd name="T2" fmla="*/ 2 w 42"/>
                <a:gd name="T3" fmla="*/ 16 h 34"/>
                <a:gd name="T4" fmla="*/ 12 w 42"/>
                <a:gd name="T5" fmla="*/ 0 h 34"/>
                <a:gd name="T6" fmla="*/ 42 w 42"/>
                <a:gd name="T7" fmla="*/ 30 h 34"/>
                <a:gd name="T8" fmla="*/ 0 w 42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4">
                  <a:moveTo>
                    <a:pt x="0" y="34"/>
                  </a:moveTo>
                  <a:cubicBezTo>
                    <a:pt x="0" y="28"/>
                    <a:pt x="0" y="21"/>
                    <a:pt x="2" y="16"/>
                  </a:cubicBezTo>
                  <a:cubicBezTo>
                    <a:pt x="4" y="10"/>
                    <a:pt x="8" y="5"/>
                    <a:pt x="12" y="0"/>
                  </a:cubicBezTo>
                  <a:cubicBezTo>
                    <a:pt x="42" y="30"/>
                    <a:pt x="42" y="30"/>
                    <a:pt x="42" y="30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4" name="Freeform 96"/>
            <p:cNvSpPr>
              <a:spLocks/>
            </p:cNvSpPr>
            <p:nvPr userDrawn="1"/>
          </p:nvSpPr>
          <p:spPr bwMode="auto">
            <a:xfrm>
              <a:off x="5932488" y="750888"/>
              <a:ext cx="363538" cy="323850"/>
            </a:xfrm>
            <a:custGeom>
              <a:avLst/>
              <a:gdLst>
                <a:gd name="T0" fmla="*/ 83 w 94"/>
                <a:gd name="T1" fmla="*/ 64 h 84"/>
                <a:gd name="T2" fmla="*/ 53 w 94"/>
                <a:gd name="T3" fmla="*/ 82 h 84"/>
                <a:gd name="T4" fmla="*/ 18 w 94"/>
                <a:gd name="T5" fmla="*/ 73 h 84"/>
                <a:gd name="T6" fmla="*/ 13 w 94"/>
                <a:gd name="T7" fmla="*/ 69 h 84"/>
                <a:gd name="T8" fmla="*/ 13 w 94"/>
                <a:gd name="T9" fmla="*/ 69 h 84"/>
                <a:gd name="T10" fmla="*/ 0 w 94"/>
                <a:gd name="T11" fmla="*/ 43 h 84"/>
                <a:gd name="T12" fmla="*/ 47 w 94"/>
                <a:gd name="T13" fmla="*/ 38 h 84"/>
                <a:gd name="T14" fmla="*/ 47 w 94"/>
                <a:gd name="T15" fmla="*/ 38 h 84"/>
                <a:gd name="T16" fmla="*/ 48 w 94"/>
                <a:gd name="T17" fmla="*/ 37 h 84"/>
                <a:gd name="T18" fmla="*/ 76 w 94"/>
                <a:gd name="T19" fmla="*/ 0 h 84"/>
                <a:gd name="T20" fmla="*/ 79 w 94"/>
                <a:gd name="T21" fmla="*/ 3 h 84"/>
                <a:gd name="T22" fmla="*/ 93 w 94"/>
                <a:gd name="T23" fmla="*/ 33 h 84"/>
                <a:gd name="T24" fmla="*/ 83 w 94"/>
                <a:gd name="T25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84">
                  <a:moveTo>
                    <a:pt x="83" y="64"/>
                  </a:moveTo>
                  <a:cubicBezTo>
                    <a:pt x="76" y="74"/>
                    <a:pt x="65" y="81"/>
                    <a:pt x="53" y="82"/>
                  </a:cubicBezTo>
                  <a:cubicBezTo>
                    <a:pt x="41" y="84"/>
                    <a:pt x="28" y="81"/>
                    <a:pt x="18" y="73"/>
                  </a:cubicBezTo>
                  <a:cubicBezTo>
                    <a:pt x="16" y="72"/>
                    <a:pt x="15" y="70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6" y="62"/>
                    <a:pt x="2" y="53"/>
                    <a:pt x="0" y="43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1"/>
                    <a:pt x="78" y="2"/>
                    <a:pt x="79" y="3"/>
                  </a:cubicBezTo>
                  <a:cubicBezTo>
                    <a:pt x="87" y="11"/>
                    <a:pt x="92" y="22"/>
                    <a:pt x="93" y="33"/>
                  </a:cubicBezTo>
                  <a:cubicBezTo>
                    <a:pt x="94" y="44"/>
                    <a:pt x="90" y="55"/>
                    <a:pt x="83" y="6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5" name="Freeform 97"/>
            <p:cNvSpPr>
              <a:spLocks/>
            </p:cNvSpPr>
            <p:nvPr userDrawn="1"/>
          </p:nvSpPr>
          <p:spPr bwMode="auto">
            <a:xfrm>
              <a:off x="5991225" y="708025"/>
              <a:ext cx="223838" cy="169863"/>
            </a:xfrm>
            <a:custGeom>
              <a:avLst/>
              <a:gdLst>
                <a:gd name="T0" fmla="*/ 58 w 58"/>
                <a:gd name="T1" fmla="*/ 9 h 44"/>
                <a:gd name="T2" fmla="*/ 31 w 58"/>
                <a:gd name="T3" fmla="*/ 44 h 44"/>
                <a:gd name="T4" fmla="*/ 0 w 58"/>
                <a:gd name="T5" fmla="*/ 13 h 44"/>
                <a:gd name="T6" fmla="*/ 28 w 58"/>
                <a:gd name="T7" fmla="*/ 1 h 44"/>
                <a:gd name="T8" fmla="*/ 58 w 58"/>
                <a:gd name="T9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44">
                  <a:moveTo>
                    <a:pt x="58" y="9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6"/>
                    <a:pt x="18" y="1"/>
                    <a:pt x="28" y="1"/>
                  </a:cubicBezTo>
                  <a:cubicBezTo>
                    <a:pt x="38" y="0"/>
                    <a:pt x="49" y="3"/>
                    <a:pt x="58" y="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16" name="Group 115"/>
          <p:cNvGrpSpPr/>
          <p:nvPr userDrawn="1"/>
        </p:nvGrpSpPr>
        <p:grpSpPr>
          <a:xfrm>
            <a:off x="3406775" y="973931"/>
            <a:ext cx="528638" cy="280988"/>
            <a:chOff x="3406775" y="1298575"/>
            <a:chExt cx="528638" cy="374650"/>
          </a:xfrm>
        </p:grpSpPr>
        <p:sp>
          <p:nvSpPr>
            <p:cNvPr id="117" name="Freeform 98"/>
            <p:cNvSpPr>
              <a:spLocks/>
            </p:cNvSpPr>
            <p:nvPr userDrawn="1"/>
          </p:nvSpPr>
          <p:spPr bwMode="auto">
            <a:xfrm>
              <a:off x="3684588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8" name="Freeform 99"/>
            <p:cNvSpPr>
              <a:spLocks/>
            </p:cNvSpPr>
            <p:nvPr userDrawn="1"/>
          </p:nvSpPr>
          <p:spPr bwMode="auto">
            <a:xfrm>
              <a:off x="3546475" y="1298575"/>
              <a:ext cx="250825" cy="374650"/>
            </a:xfrm>
            <a:custGeom>
              <a:avLst/>
              <a:gdLst>
                <a:gd name="T0" fmla="*/ 99 w 158"/>
                <a:gd name="T1" fmla="*/ 120 h 236"/>
                <a:gd name="T2" fmla="*/ 0 w 158"/>
                <a:gd name="T3" fmla="*/ 236 h 236"/>
                <a:gd name="T4" fmla="*/ 31 w 158"/>
                <a:gd name="T5" fmla="*/ 236 h 236"/>
                <a:gd name="T6" fmla="*/ 58 w 158"/>
                <a:gd name="T7" fmla="*/ 236 h 236"/>
                <a:gd name="T8" fmla="*/ 158 w 158"/>
                <a:gd name="T9" fmla="*/ 120 h 236"/>
                <a:gd name="T10" fmla="*/ 58 w 158"/>
                <a:gd name="T11" fmla="*/ 0 h 236"/>
                <a:gd name="T12" fmla="*/ 31 w 158"/>
                <a:gd name="T13" fmla="*/ 0 h 236"/>
                <a:gd name="T14" fmla="*/ 0 w 158"/>
                <a:gd name="T15" fmla="*/ 0 h 236"/>
                <a:gd name="T16" fmla="*/ 99 w 158"/>
                <a:gd name="T17" fmla="*/ 12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99" y="120"/>
                  </a:moveTo>
                  <a:lnTo>
                    <a:pt x="0" y="236"/>
                  </a:lnTo>
                  <a:lnTo>
                    <a:pt x="31" y="236"/>
                  </a:lnTo>
                  <a:lnTo>
                    <a:pt x="58" y="236"/>
                  </a:lnTo>
                  <a:lnTo>
                    <a:pt x="158" y="120"/>
                  </a:lnTo>
                  <a:lnTo>
                    <a:pt x="58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99" y="12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19" name="Freeform 100"/>
            <p:cNvSpPr>
              <a:spLocks/>
            </p:cNvSpPr>
            <p:nvPr userDrawn="1"/>
          </p:nvSpPr>
          <p:spPr bwMode="auto">
            <a:xfrm>
              <a:off x="3406775" y="1298575"/>
              <a:ext cx="250825" cy="374650"/>
            </a:xfrm>
            <a:custGeom>
              <a:avLst/>
              <a:gdLst>
                <a:gd name="T0" fmla="*/ 0 w 158"/>
                <a:gd name="T1" fmla="*/ 236 h 236"/>
                <a:gd name="T2" fmla="*/ 32 w 158"/>
                <a:gd name="T3" fmla="*/ 236 h 236"/>
                <a:gd name="T4" fmla="*/ 59 w 158"/>
                <a:gd name="T5" fmla="*/ 236 h 236"/>
                <a:gd name="T6" fmla="*/ 158 w 158"/>
                <a:gd name="T7" fmla="*/ 120 h 236"/>
                <a:gd name="T8" fmla="*/ 59 w 158"/>
                <a:gd name="T9" fmla="*/ 0 h 236"/>
                <a:gd name="T10" fmla="*/ 32 w 158"/>
                <a:gd name="T11" fmla="*/ 0 h 236"/>
                <a:gd name="T12" fmla="*/ 0 w 158"/>
                <a:gd name="T13" fmla="*/ 0 h 236"/>
                <a:gd name="T14" fmla="*/ 100 w 158"/>
                <a:gd name="T15" fmla="*/ 120 h 236"/>
                <a:gd name="T16" fmla="*/ 0 w 158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236">
                  <a:moveTo>
                    <a:pt x="0" y="236"/>
                  </a:moveTo>
                  <a:lnTo>
                    <a:pt x="32" y="236"/>
                  </a:lnTo>
                  <a:lnTo>
                    <a:pt x="59" y="236"/>
                  </a:lnTo>
                  <a:lnTo>
                    <a:pt x="158" y="120"/>
                  </a:lnTo>
                  <a:lnTo>
                    <a:pt x="59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100" y="120"/>
                  </a:lnTo>
                  <a:lnTo>
                    <a:pt x="0" y="2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2136776" y="597694"/>
            <a:ext cx="512763" cy="335756"/>
            <a:chOff x="2136775" y="796925"/>
            <a:chExt cx="512763" cy="447675"/>
          </a:xfrm>
        </p:grpSpPr>
        <p:sp>
          <p:nvSpPr>
            <p:cNvPr id="121" name="Freeform 101"/>
            <p:cNvSpPr>
              <a:spLocks/>
            </p:cNvSpPr>
            <p:nvPr userDrawn="1"/>
          </p:nvSpPr>
          <p:spPr bwMode="auto">
            <a:xfrm>
              <a:off x="2368550" y="796925"/>
              <a:ext cx="280988" cy="250825"/>
            </a:xfrm>
            <a:custGeom>
              <a:avLst/>
              <a:gdLst>
                <a:gd name="T0" fmla="*/ 7 w 73"/>
                <a:gd name="T1" fmla="*/ 0 h 65"/>
                <a:gd name="T2" fmla="*/ 66 w 73"/>
                <a:gd name="T3" fmla="*/ 0 h 65"/>
                <a:gd name="T4" fmla="*/ 73 w 73"/>
                <a:gd name="T5" fmla="*/ 7 h 65"/>
                <a:gd name="T6" fmla="*/ 73 w 73"/>
                <a:gd name="T7" fmla="*/ 36 h 65"/>
                <a:gd name="T8" fmla="*/ 66 w 73"/>
                <a:gd name="T9" fmla="*/ 43 h 65"/>
                <a:gd name="T10" fmla="*/ 24 w 73"/>
                <a:gd name="T11" fmla="*/ 43 h 65"/>
                <a:gd name="T12" fmla="*/ 8 w 73"/>
                <a:gd name="T13" fmla="*/ 65 h 65"/>
                <a:gd name="T14" fmla="*/ 8 w 73"/>
                <a:gd name="T15" fmla="*/ 43 h 65"/>
                <a:gd name="T16" fmla="*/ 7 w 73"/>
                <a:gd name="T17" fmla="*/ 43 h 65"/>
                <a:gd name="T18" fmla="*/ 0 w 73"/>
                <a:gd name="T19" fmla="*/ 36 h 65"/>
                <a:gd name="T20" fmla="*/ 0 w 73"/>
                <a:gd name="T21" fmla="*/ 7 h 65"/>
                <a:gd name="T22" fmla="*/ 7 w 73"/>
                <a:gd name="T2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65">
                  <a:moveTo>
                    <a:pt x="7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70" y="0"/>
                    <a:pt x="73" y="4"/>
                    <a:pt x="73" y="7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40"/>
                    <a:pt x="70" y="43"/>
                    <a:pt x="66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4" y="43"/>
                    <a:pt x="0" y="40"/>
                    <a:pt x="0" y="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4" y="0"/>
                    <a:pt x="7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22" name="Oval 102"/>
            <p:cNvSpPr>
              <a:spLocks noChangeArrowheads="1"/>
            </p:cNvSpPr>
            <p:nvPr userDrawn="1"/>
          </p:nvSpPr>
          <p:spPr bwMode="auto">
            <a:xfrm>
              <a:off x="2198688" y="947738"/>
              <a:ext cx="180975" cy="18097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23" name="Freeform 103"/>
            <p:cNvSpPr>
              <a:spLocks/>
            </p:cNvSpPr>
            <p:nvPr userDrawn="1"/>
          </p:nvSpPr>
          <p:spPr bwMode="auto">
            <a:xfrm>
              <a:off x="2136775" y="1136650"/>
              <a:ext cx="304800" cy="107950"/>
            </a:xfrm>
            <a:custGeom>
              <a:avLst/>
              <a:gdLst>
                <a:gd name="T0" fmla="*/ 59 w 79"/>
                <a:gd name="T1" fmla="*/ 5 h 28"/>
                <a:gd name="T2" fmla="*/ 39 w 79"/>
                <a:gd name="T3" fmla="*/ 0 h 28"/>
                <a:gd name="T4" fmla="*/ 20 w 79"/>
                <a:gd name="T5" fmla="*/ 5 h 28"/>
                <a:gd name="T6" fmla="*/ 0 w 79"/>
                <a:gd name="T7" fmla="*/ 28 h 28"/>
                <a:gd name="T8" fmla="*/ 79 w 79"/>
                <a:gd name="T9" fmla="*/ 28 h 28"/>
                <a:gd name="T10" fmla="*/ 59 w 79"/>
                <a:gd name="T11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28">
                  <a:moveTo>
                    <a:pt x="59" y="5"/>
                  </a:moveTo>
                  <a:cubicBezTo>
                    <a:pt x="53" y="2"/>
                    <a:pt x="46" y="0"/>
                    <a:pt x="39" y="0"/>
                  </a:cubicBezTo>
                  <a:cubicBezTo>
                    <a:pt x="32" y="0"/>
                    <a:pt x="26" y="2"/>
                    <a:pt x="20" y="5"/>
                  </a:cubicBezTo>
                  <a:cubicBezTo>
                    <a:pt x="10" y="10"/>
                    <a:pt x="3" y="18"/>
                    <a:pt x="0" y="28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6" y="18"/>
                    <a:pt x="69" y="10"/>
                    <a:pt x="59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24" name="Freeform 104"/>
          <p:cNvSpPr>
            <a:spLocks/>
          </p:cNvSpPr>
          <p:nvPr userDrawn="1"/>
        </p:nvSpPr>
        <p:spPr bwMode="auto">
          <a:xfrm>
            <a:off x="4341813" y="2150269"/>
            <a:ext cx="361950" cy="246460"/>
          </a:xfrm>
          <a:custGeom>
            <a:avLst/>
            <a:gdLst>
              <a:gd name="T0" fmla="*/ 85 w 94"/>
              <a:gd name="T1" fmla="*/ 0 h 85"/>
              <a:gd name="T2" fmla="*/ 9 w 94"/>
              <a:gd name="T3" fmla="*/ 0 h 85"/>
              <a:gd name="T4" fmla="*/ 0 w 94"/>
              <a:gd name="T5" fmla="*/ 9 h 85"/>
              <a:gd name="T6" fmla="*/ 0 w 94"/>
              <a:gd name="T7" fmla="*/ 46 h 85"/>
              <a:gd name="T8" fmla="*/ 9 w 94"/>
              <a:gd name="T9" fmla="*/ 55 h 85"/>
              <a:gd name="T10" fmla="*/ 64 w 94"/>
              <a:gd name="T11" fmla="*/ 55 h 85"/>
              <a:gd name="T12" fmla="*/ 84 w 94"/>
              <a:gd name="T13" fmla="*/ 85 h 85"/>
              <a:gd name="T14" fmla="*/ 84 w 94"/>
              <a:gd name="T15" fmla="*/ 55 h 85"/>
              <a:gd name="T16" fmla="*/ 85 w 94"/>
              <a:gd name="T17" fmla="*/ 55 h 85"/>
              <a:gd name="T18" fmla="*/ 94 w 94"/>
              <a:gd name="T19" fmla="*/ 46 h 85"/>
              <a:gd name="T20" fmla="*/ 94 w 94"/>
              <a:gd name="T21" fmla="*/ 9 h 85"/>
              <a:gd name="T22" fmla="*/ 85 w 94"/>
              <a:gd name="T2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4" h="85">
                <a:moveTo>
                  <a:pt x="8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1"/>
                  <a:pt x="4" y="55"/>
                  <a:pt x="9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84" y="85"/>
                  <a:pt x="84" y="85"/>
                  <a:pt x="84" y="85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5"/>
                  <a:pt x="85" y="55"/>
                  <a:pt x="85" y="55"/>
                </a:cubicBezTo>
                <a:cubicBezTo>
                  <a:pt x="90" y="55"/>
                  <a:pt x="94" y="51"/>
                  <a:pt x="94" y="46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4"/>
                  <a:pt x="90" y="0"/>
                  <a:pt x="85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5" name="Freeform 105"/>
          <p:cNvSpPr>
            <a:spLocks/>
          </p:cNvSpPr>
          <p:nvPr userDrawn="1"/>
        </p:nvSpPr>
        <p:spPr bwMode="auto">
          <a:xfrm>
            <a:off x="3843339" y="1933576"/>
            <a:ext cx="377825" cy="289322"/>
          </a:xfrm>
          <a:custGeom>
            <a:avLst/>
            <a:gdLst>
              <a:gd name="T0" fmla="*/ 93 w 98"/>
              <a:gd name="T1" fmla="*/ 19 h 100"/>
              <a:gd name="T2" fmla="*/ 79 w 98"/>
              <a:gd name="T3" fmla="*/ 14 h 100"/>
              <a:gd name="T4" fmla="*/ 79 w 98"/>
              <a:gd name="T5" fmla="*/ 14 h 100"/>
              <a:gd name="T6" fmla="*/ 23 w 98"/>
              <a:gd name="T7" fmla="*/ 14 h 100"/>
              <a:gd name="T8" fmla="*/ 22 w 98"/>
              <a:gd name="T9" fmla="*/ 14 h 100"/>
              <a:gd name="T10" fmla="*/ 0 w 98"/>
              <a:gd name="T11" fmla="*/ 0 h 100"/>
              <a:gd name="T12" fmla="*/ 3 w 98"/>
              <a:gd name="T13" fmla="*/ 4 h 100"/>
              <a:gd name="T14" fmla="*/ 9 w 98"/>
              <a:gd name="T15" fmla="*/ 19 h 100"/>
              <a:gd name="T16" fmla="*/ 4 w 98"/>
              <a:gd name="T17" fmla="*/ 33 h 100"/>
              <a:gd name="T18" fmla="*/ 4 w 98"/>
              <a:gd name="T19" fmla="*/ 80 h 100"/>
              <a:gd name="T20" fmla="*/ 9 w 98"/>
              <a:gd name="T21" fmla="*/ 94 h 100"/>
              <a:gd name="T22" fmla="*/ 23 w 98"/>
              <a:gd name="T23" fmla="*/ 100 h 100"/>
              <a:gd name="T24" fmla="*/ 79 w 98"/>
              <a:gd name="T25" fmla="*/ 100 h 100"/>
              <a:gd name="T26" fmla="*/ 93 w 98"/>
              <a:gd name="T27" fmla="*/ 94 h 100"/>
              <a:gd name="T28" fmla="*/ 98 w 98"/>
              <a:gd name="T29" fmla="*/ 80 h 100"/>
              <a:gd name="T30" fmla="*/ 98 w 98"/>
              <a:gd name="T31" fmla="*/ 33 h 100"/>
              <a:gd name="T32" fmla="*/ 93 w 98"/>
              <a:gd name="T33" fmla="*/ 19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00">
                <a:moveTo>
                  <a:pt x="93" y="19"/>
                </a:moveTo>
                <a:cubicBezTo>
                  <a:pt x="89" y="16"/>
                  <a:pt x="84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2" y="14"/>
                </a:cubicBezTo>
                <a:cubicBezTo>
                  <a:pt x="17" y="6"/>
                  <a:pt x="9" y="2"/>
                  <a:pt x="0" y="0"/>
                </a:cubicBezTo>
                <a:cubicBezTo>
                  <a:pt x="1" y="2"/>
                  <a:pt x="2" y="3"/>
                  <a:pt x="3" y="4"/>
                </a:cubicBezTo>
                <a:cubicBezTo>
                  <a:pt x="7" y="9"/>
                  <a:pt x="9" y="14"/>
                  <a:pt x="9" y="19"/>
                </a:cubicBezTo>
                <a:cubicBezTo>
                  <a:pt x="6" y="23"/>
                  <a:pt x="4" y="28"/>
                  <a:pt x="4" y="33"/>
                </a:cubicBezTo>
                <a:cubicBezTo>
                  <a:pt x="4" y="80"/>
                  <a:pt x="4" y="80"/>
                  <a:pt x="4" y="80"/>
                </a:cubicBezTo>
                <a:cubicBezTo>
                  <a:pt x="4" y="85"/>
                  <a:pt x="6" y="90"/>
                  <a:pt x="9" y="94"/>
                </a:cubicBezTo>
                <a:cubicBezTo>
                  <a:pt x="13" y="98"/>
                  <a:pt x="18" y="100"/>
                  <a:pt x="23" y="100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84" y="100"/>
                  <a:pt x="89" y="98"/>
                  <a:pt x="93" y="94"/>
                </a:cubicBezTo>
                <a:cubicBezTo>
                  <a:pt x="96" y="90"/>
                  <a:pt x="98" y="85"/>
                  <a:pt x="98" y="80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28"/>
                  <a:pt x="96" y="23"/>
                  <a:pt x="93" y="19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6" name="Freeform 106"/>
          <p:cNvSpPr>
            <a:spLocks noEditPoints="1"/>
          </p:cNvSpPr>
          <p:nvPr userDrawn="1"/>
        </p:nvSpPr>
        <p:spPr bwMode="auto">
          <a:xfrm>
            <a:off x="1920876" y="1638300"/>
            <a:ext cx="377825" cy="248841"/>
          </a:xfrm>
          <a:custGeom>
            <a:avLst/>
            <a:gdLst>
              <a:gd name="T0" fmla="*/ 97 w 98"/>
              <a:gd name="T1" fmla="*/ 80 h 86"/>
              <a:gd name="T2" fmla="*/ 52 w 98"/>
              <a:gd name="T3" fmla="*/ 2 h 86"/>
              <a:gd name="T4" fmla="*/ 49 w 98"/>
              <a:gd name="T5" fmla="*/ 0 h 86"/>
              <a:gd name="T6" fmla="*/ 46 w 98"/>
              <a:gd name="T7" fmla="*/ 2 h 86"/>
              <a:gd name="T8" fmla="*/ 1 w 98"/>
              <a:gd name="T9" fmla="*/ 80 h 86"/>
              <a:gd name="T10" fmla="*/ 1 w 98"/>
              <a:gd name="T11" fmla="*/ 84 h 86"/>
              <a:gd name="T12" fmla="*/ 4 w 98"/>
              <a:gd name="T13" fmla="*/ 86 h 86"/>
              <a:gd name="T14" fmla="*/ 94 w 98"/>
              <a:gd name="T15" fmla="*/ 86 h 86"/>
              <a:gd name="T16" fmla="*/ 97 w 98"/>
              <a:gd name="T17" fmla="*/ 84 h 86"/>
              <a:gd name="T18" fmla="*/ 98 w 98"/>
              <a:gd name="T19" fmla="*/ 82 h 86"/>
              <a:gd name="T20" fmla="*/ 97 w 98"/>
              <a:gd name="T21" fmla="*/ 80 h 86"/>
              <a:gd name="T22" fmla="*/ 55 w 98"/>
              <a:gd name="T23" fmla="*/ 22 h 86"/>
              <a:gd name="T24" fmla="*/ 54 w 98"/>
              <a:gd name="T25" fmla="*/ 58 h 86"/>
              <a:gd name="T26" fmla="*/ 44 w 98"/>
              <a:gd name="T27" fmla="*/ 58 h 86"/>
              <a:gd name="T28" fmla="*/ 43 w 98"/>
              <a:gd name="T29" fmla="*/ 22 h 86"/>
              <a:gd name="T30" fmla="*/ 55 w 98"/>
              <a:gd name="T31" fmla="*/ 22 h 86"/>
              <a:gd name="T32" fmla="*/ 49 w 98"/>
              <a:gd name="T33" fmla="*/ 77 h 86"/>
              <a:gd name="T34" fmla="*/ 42 w 98"/>
              <a:gd name="T35" fmla="*/ 69 h 86"/>
              <a:gd name="T36" fmla="*/ 49 w 98"/>
              <a:gd name="T37" fmla="*/ 62 h 86"/>
              <a:gd name="T38" fmla="*/ 56 w 98"/>
              <a:gd name="T39" fmla="*/ 69 h 86"/>
              <a:gd name="T40" fmla="*/ 49 w 98"/>
              <a:gd name="T41" fmla="*/ 7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8" h="86">
                <a:moveTo>
                  <a:pt x="97" y="80"/>
                </a:move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0" y="0"/>
                  <a:pt x="49" y="0"/>
                </a:cubicBezTo>
                <a:cubicBezTo>
                  <a:pt x="48" y="0"/>
                  <a:pt x="46" y="1"/>
                  <a:pt x="46" y="2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3"/>
                  <a:pt x="1" y="84"/>
                </a:cubicBezTo>
                <a:cubicBezTo>
                  <a:pt x="1" y="85"/>
                  <a:pt x="3" y="86"/>
                  <a:pt x="4" y="86"/>
                </a:cubicBezTo>
                <a:cubicBezTo>
                  <a:pt x="94" y="86"/>
                  <a:pt x="94" y="86"/>
                  <a:pt x="94" y="86"/>
                </a:cubicBezTo>
                <a:cubicBezTo>
                  <a:pt x="95" y="86"/>
                  <a:pt x="96" y="85"/>
                  <a:pt x="97" y="84"/>
                </a:cubicBezTo>
                <a:cubicBezTo>
                  <a:pt x="97" y="83"/>
                  <a:pt x="98" y="83"/>
                  <a:pt x="98" y="82"/>
                </a:cubicBezTo>
                <a:cubicBezTo>
                  <a:pt x="98" y="81"/>
                  <a:pt x="97" y="81"/>
                  <a:pt x="97" y="80"/>
                </a:cubicBezTo>
                <a:close/>
                <a:moveTo>
                  <a:pt x="55" y="22"/>
                </a:moveTo>
                <a:cubicBezTo>
                  <a:pt x="54" y="58"/>
                  <a:pt x="54" y="58"/>
                  <a:pt x="5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3" y="22"/>
                  <a:pt x="43" y="22"/>
                  <a:pt x="43" y="22"/>
                </a:cubicBezTo>
                <a:lnTo>
                  <a:pt x="55" y="22"/>
                </a:lnTo>
                <a:close/>
                <a:moveTo>
                  <a:pt x="49" y="77"/>
                </a:moveTo>
                <a:cubicBezTo>
                  <a:pt x="45" y="77"/>
                  <a:pt x="42" y="73"/>
                  <a:pt x="42" y="69"/>
                </a:cubicBezTo>
                <a:cubicBezTo>
                  <a:pt x="42" y="65"/>
                  <a:pt x="45" y="62"/>
                  <a:pt x="49" y="62"/>
                </a:cubicBezTo>
                <a:cubicBezTo>
                  <a:pt x="53" y="62"/>
                  <a:pt x="56" y="65"/>
                  <a:pt x="56" y="69"/>
                </a:cubicBezTo>
                <a:cubicBezTo>
                  <a:pt x="56" y="73"/>
                  <a:pt x="53" y="77"/>
                  <a:pt x="49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7" name="Freeform 107"/>
          <p:cNvSpPr>
            <a:spLocks noEditPoints="1"/>
          </p:cNvSpPr>
          <p:nvPr userDrawn="1"/>
        </p:nvSpPr>
        <p:spPr bwMode="auto">
          <a:xfrm>
            <a:off x="3662363" y="1385887"/>
            <a:ext cx="528638" cy="396479"/>
          </a:xfrm>
          <a:custGeom>
            <a:avLst/>
            <a:gdLst>
              <a:gd name="T0" fmla="*/ 0 w 137"/>
              <a:gd name="T1" fmla="*/ 51 h 137"/>
              <a:gd name="T2" fmla="*/ 0 w 137"/>
              <a:gd name="T3" fmla="*/ 51 h 137"/>
              <a:gd name="T4" fmla="*/ 15 w 137"/>
              <a:gd name="T5" fmla="*/ 86 h 137"/>
              <a:gd name="T6" fmla="*/ 51 w 137"/>
              <a:gd name="T7" fmla="*/ 101 h 137"/>
              <a:gd name="T8" fmla="*/ 80 w 137"/>
              <a:gd name="T9" fmla="*/ 92 h 137"/>
              <a:gd name="T10" fmla="*/ 122 w 137"/>
              <a:gd name="T11" fmla="*/ 134 h 137"/>
              <a:gd name="T12" fmla="*/ 132 w 137"/>
              <a:gd name="T13" fmla="*/ 134 h 137"/>
              <a:gd name="T14" fmla="*/ 134 w 137"/>
              <a:gd name="T15" fmla="*/ 133 h 137"/>
              <a:gd name="T16" fmla="*/ 134 w 137"/>
              <a:gd name="T17" fmla="*/ 122 h 137"/>
              <a:gd name="T18" fmla="*/ 92 w 137"/>
              <a:gd name="T19" fmla="*/ 80 h 137"/>
              <a:gd name="T20" fmla="*/ 101 w 137"/>
              <a:gd name="T21" fmla="*/ 51 h 137"/>
              <a:gd name="T22" fmla="*/ 86 w 137"/>
              <a:gd name="T23" fmla="*/ 15 h 137"/>
              <a:gd name="T24" fmla="*/ 51 w 137"/>
              <a:gd name="T25" fmla="*/ 1 h 137"/>
              <a:gd name="T26" fmla="*/ 15 w 137"/>
              <a:gd name="T27" fmla="*/ 15 h 137"/>
              <a:gd name="T28" fmla="*/ 0 w 137"/>
              <a:gd name="T29" fmla="*/ 51 h 137"/>
              <a:gd name="T30" fmla="*/ 8 w 137"/>
              <a:gd name="T31" fmla="*/ 51 h 137"/>
              <a:gd name="T32" fmla="*/ 20 w 137"/>
              <a:gd name="T33" fmla="*/ 21 h 137"/>
              <a:gd name="T34" fmla="*/ 80 w 137"/>
              <a:gd name="T35" fmla="*/ 21 h 137"/>
              <a:gd name="T36" fmla="*/ 93 w 137"/>
              <a:gd name="T37" fmla="*/ 51 h 137"/>
              <a:gd name="T38" fmla="*/ 81 w 137"/>
              <a:gd name="T39" fmla="*/ 81 h 137"/>
              <a:gd name="T40" fmla="*/ 21 w 137"/>
              <a:gd name="T41" fmla="*/ 81 h 137"/>
              <a:gd name="T42" fmla="*/ 8 w 137"/>
              <a:gd name="T43" fmla="*/ 51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7" h="137">
                <a:moveTo>
                  <a:pt x="0" y="51"/>
                </a:moveTo>
                <a:cubicBezTo>
                  <a:pt x="0" y="51"/>
                  <a:pt x="0" y="51"/>
                  <a:pt x="0" y="51"/>
                </a:cubicBezTo>
                <a:cubicBezTo>
                  <a:pt x="0" y="64"/>
                  <a:pt x="6" y="77"/>
                  <a:pt x="15" y="86"/>
                </a:cubicBezTo>
                <a:cubicBezTo>
                  <a:pt x="25" y="96"/>
                  <a:pt x="37" y="101"/>
                  <a:pt x="51" y="101"/>
                </a:cubicBezTo>
                <a:cubicBezTo>
                  <a:pt x="62" y="101"/>
                  <a:pt x="72" y="98"/>
                  <a:pt x="80" y="92"/>
                </a:cubicBezTo>
                <a:cubicBezTo>
                  <a:pt x="122" y="134"/>
                  <a:pt x="122" y="134"/>
                  <a:pt x="122" y="134"/>
                </a:cubicBezTo>
                <a:cubicBezTo>
                  <a:pt x="125" y="137"/>
                  <a:pt x="130" y="137"/>
                  <a:pt x="132" y="134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37" y="130"/>
                  <a:pt x="137" y="125"/>
                  <a:pt x="134" y="122"/>
                </a:cubicBezTo>
                <a:cubicBezTo>
                  <a:pt x="92" y="80"/>
                  <a:pt x="92" y="80"/>
                  <a:pt x="92" y="80"/>
                </a:cubicBezTo>
                <a:cubicBezTo>
                  <a:pt x="98" y="72"/>
                  <a:pt x="101" y="62"/>
                  <a:pt x="101" y="51"/>
                </a:cubicBezTo>
                <a:cubicBezTo>
                  <a:pt x="101" y="38"/>
                  <a:pt x="96" y="25"/>
                  <a:pt x="86" y="15"/>
                </a:cubicBezTo>
                <a:cubicBezTo>
                  <a:pt x="77" y="6"/>
                  <a:pt x="64" y="1"/>
                  <a:pt x="51" y="1"/>
                </a:cubicBezTo>
                <a:cubicBezTo>
                  <a:pt x="37" y="0"/>
                  <a:pt x="24" y="6"/>
                  <a:pt x="15" y="15"/>
                </a:cubicBezTo>
                <a:cubicBezTo>
                  <a:pt x="6" y="25"/>
                  <a:pt x="0" y="37"/>
                  <a:pt x="0" y="51"/>
                </a:cubicBezTo>
                <a:close/>
                <a:moveTo>
                  <a:pt x="8" y="51"/>
                </a:moveTo>
                <a:cubicBezTo>
                  <a:pt x="8" y="40"/>
                  <a:pt x="12" y="29"/>
                  <a:pt x="20" y="21"/>
                </a:cubicBezTo>
                <a:cubicBezTo>
                  <a:pt x="37" y="4"/>
                  <a:pt x="64" y="4"/>
                  <a:pt x="80" y="21"/>
                </a:cubicBezTo>
                <a:cubicBezTo>
                  <a:pt x="89" y="29"/>
                  <a:pt x="93" y="40"/>
                  <a:pt x="93" y="51"/>
                </a:cubicBezTo>
                <a:cubicBezTo>
                  <a:pt x="93" y="62"/>
                  <a:pt x="89" y="73"/>
                  <a:pt x="81" y="81"/>
                </a:cubicBezTo>
                <a:cubicBezTo>
                  <a:pt x="64" y="98"/>
                  <a:pt x="37" y="97"/>
                  <a:pt x="21" y="81"/>
                </a:cubicBezTo>
                <a:cubicBezTo>
                  <a:pt x="12" y="72"/>
                  <a:pt x="8" y="61"/>
                  <a:pt x="8" y="5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8" name="Freeform 108"/>
          <p:cNvSpPr>
            <a:spLocks/>
          </p:cNvSpPr>
          <p:nvPr userDrawn="1"/>
        </p:nvSpPr>
        <p:spPr bwMode="auto">
          <a:xfrm>
            <a:off x="1878013" y="1284685"/>
            <a:ext cx="533400" cy="254794"/>
          </a:xfrm>
          <a:custGeom>
            <a:avLst/>
            <a:gdLst>
              <a:gd name="T0" fmla="*/ 92 w 138"/>
              <a:gd name="T1" fmla="*/ 80 h 88"/>
              <a:gd name="T2" fmla="*/ 88 w 138"/>
              <a:gd name="T3" fmla="*/ 73 h 88"/>
              <a:gd name="T4" fmla="*/ 88 w 138"/>
              <a:gd name="T5" fmla="*/ 73 h 88"/>
              <a:gd name="T6" fmla="*/ 89 w 138"/>
              <a:gd name="T7" fmla="*/ 73 h 88"/>
              <a:gd name="T8" fmla="*/ 97 w 138"/>
              <a:gd name="T9" fmla="*/ 65 h 88"/>
              <a:gd name="T10" fmla="*/ 92 w 138"/>
              <a:gd name="T11" fmla="*/ 57 h 88"/>
              <a:gd name="T12" fmla="*/ 93 w 138"/>
              <a:gd name="T13" fmla="*/ 57 h 88"/>
              <a:gd name="T14" fmla="*/ 101 w 138"/>
              <a:gd name="T15" fmla="*/ 50 h 88"/>
              <a:gd name="T16" fmla="*/ 96 w 138"/>
              <a:gd name="T17" fmla="*/ 42 h 88"/>
              <a:gd name="T18" fmla="*/ 130 w 138"/>
              <a:gd name="T19" fmla="*/ 42 h 88"/>
              <a:gd name="T20" fmla="*/ 138 w 138"/>
              <a:gd name="T21" fmla="*/ 34 h 88"/>
              <a:gd name="T22" fmla="*/ 130 w 138"/>
              <a:gd name="T23" fmla="*/ 27 h 88"/>
              <a:gd name="T24" fmla="*/ 87 w 138"/>
              <a:gd name="T25" fmla="*/ 27 h 88"/>
              <a:gd name="T26" fmla="*/ 87 w 138"/>
              <a:gd name="T27" fmla="*/ 27 h 88"/>
              <a:gd name="T28" fmla="*/ 77 w 138"/>
              <a:gd name="T29" fmla="*/ 27 h 88"/>
              <a:gd name="T30" fmla="*/ 93 w 138"/>
              <a:gd name="T31" fmla="*/ 17 h 88"/>
              <a:gd name="T32" fmla="*/ 99 w 138"/>
              <a:gd name="T33" fmla="*/ 5 h 88"/>
              <a:gd name="T34" fmla="*/ 86 w 138"/>
              <a:gd name="T35" fmla="*/ 3 h 88"/>
              <a:gd name="T36" fmla="*/ 46 w 138"/>
              <a:gd name="T37" fmla="*/ 27 h 88"/>
              <a:gd name="T38" fmla="*/ 40 w 138"/>
              <a:gd name="T39" fmla="*/ 32 h 88"/>
              <a:gd name="T40" fmla="*/ 0 w 138"/>
              <a:gd name="T41" fmla="*/ 38 h 88"/>
              <a:gd name="T42" fmla="*/ 0 w 138"/>
              <a:gd name="T43" fmla="*/ 75 h 88"/>
              <a:gd name="T44" fmla="*/ 39 w 138"/>
              <a:gd name="T45" fmla="*/ 78 h 88"/>
              <a:gd name="T46" fmla="*/ 56 w 138"/>
              <a:gd name="T47" fmla="*/ 88 h 88"/>
              <a:gd name="T48" fmla="*/ 62 w 138"/>
              <a:gd name="T49" fmla="*/ 88 h 88"/>
              <a:gd name="T50" fmla="*/ 63 w 138"/>
              <a:gd name="T51" fmla="*/ 88 h 88"/>
              <a:gd name="T52" fmla="*/ 84 w 138"/>
              <a:gd name="T53" fmla="*/ 88 h 88"/>
              <a:gd name="T54" fmla="*/ 92 w 138"/>
              <a:gd name="T55" fmla="*/ 8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8" h="88">
                <a:moveTo>
                  <a:pt x="92" y="80"/>
                </a:moveTo>
                <a:cubicBezTo>
                  <a:pt x="92" y="77"/>
                  <a:pt x="91" y="74"/>
                  <a:pt x="88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94" y="73"/>
                  <a:pt x="97" y="69"/>
                  <a:pt x="97" y="65"/>
                </a:cubicBezTo>
                <a:cubicBezTo>
                  <a:pt x="97" y="61"/>
                  <a:pt x="95" y="59"/>
                  <a:pt x="92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97" y="57"/>
                  <a:pt x="101" y="54"/>
                  <a:pt x="101" y="50"/>
                </a:cubicBezTo>
                <a:cubicBezTo>
                  <a:pt x="101" y="46"/>
                  <a:pt x="99" y="44"/>
                  <a:pt x="96" y="42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4" y="42"/>
                  <a:pt x="138" y="39"/>
                  <a:pt x="138" y="34"/>
                </a:cubicBezTo>
                <a:cubicBezTo>
                  <a:pt x="138" y="30"/>
                  <a:pt x="134" y="27"/>
                  <a:pt x="130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93" y="17"/>
                  <a:pt x="93" y="17"/>
                  <a:pt x="93" y="17"/>
                </a:cubicBezTo>
                <a:cubicBezTo>
                  <a:pt x="99" y="14"/>
                  <a:pt x="101" y="8"/>
                  <a:pt x="99" y="5"/>
                </a:cubicBezTo>
                <a:cubicBezTo>
                  <a:pt x="97" y="1"/>
                  <a:pt x="91" y="0"/>
                  <a:pt x="86" y="3"/>
                </a:cubicBezTo>
                <a:cubicBezTo>
                  <a:pt x="46" y="27"/>
                  <a:pt x="46" y="27"/>
                  <a:pt x="46" y="27"/>
                </a:cubicBezTo>
                <a:cubicBezTo>
                  <a:pt x="43" y="28"/>
                  <a:pt x="42" y="30"/>
                  <a:pt x="40" y="32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75"/>
                  <a:pt x="0" y="75"/>
                  <a:pt x="0" y="75"/>
                </a:cubicBezTo>
                <a:cubicBezTo>
                  <a:pt x="39" y="78"/>
                  <a:pt x="39" y="78"/>
                  <a:pt x="39" y="78"/>
                </a:cubicBezTo>
                <a:cubicBezTo>
                  <a:pt x="42" y="84"/>
                  <a:pt x="48" y="88"/>
                  <a:pt x="56" y="88"/>
                </a:cubicBezTo>
                <a:cubicBezTo>
                  <a:pt x="62" y="88"/>
                  <a:pt x="62" y="88"/>
                  <a:pt x="62" y="88"/>
                </a:cubicBezTo>
                <a:cubicBezTo>
                  <a:pt x="62" y="88"/>
                  <a:pt x="63" y="88"/>
                  <a:pt x="63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9" y="88"/>
                  <a:pt x="92" y="84"/>
                  <a:pt x="92" y="8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29" name="Freeform 109"/>
          <p:cNvSpPr>
            <a:spLocks noEditPoints="1"/>
          </p:cNvSpPr>
          <p:nvPr userDrawn="1"/>
        </p:nvSpPr>
        <p:spPr bwMode="auto">
          <a:xfrm>
            <a:off x="2781301" y="551260"/>
            <a:ext cx="498475" cy="330994"/>
          </a:xfrm>
          <a:custGeom>
            <a:avLst/>
            <a:gdLst>
              <a:gd name="T0" fmla="*/ 114 w 129"/>
              <a:gd name="T1" fmla="*/ 63 h 114"/>
              <a:gd name="T2" fmla="*/ 114 w 129"/>
              <a:gd name="T3" fmla="*/ 68 h 114"/>
              <a:gd name="T4" fmla="*/ 107 w 129"/>
              <a:gd name="T5" fmla="*/ 68 h 114"/>
              <a:gd name="T6" fmla="*/ 107 w 129"/>
              <a:gd name="T7" fmla="*/ 75 h 114"/>
              <a:gd name="T8" fmla="*/ 74 w 129"/>
              <a:gd name="T9" fmla="*/ 75 h 114"/>
              <a:gd name="T10" fmla="*/ 74 w 129"/>
              <a:gd name="T11" fmla="*/ 45 h 114"/>
              <a:gd name="T12" fmla="*/ 77 w 129"/>
              <a:gd name="T13" fmla="*/ 45 h 114"/>
              <a:gd name="T14" fmla="*/ 77 w 129"/>
              <a:gd name="T15" fmla="*/ 37 h 114"/>
              <a:gd name="T16" fmla="*/ 72 w 129"/>
              <a:gd name="T17" fmla="*/ 37 h 114"/>
              <a:gd name="T18" fmla="*/ 69 w 129"/>
              <a:gd name="T19" fmla="*/ 15 h 114"/>
              <a:gd name="T20" fmla="*/ 66 w 129"/>
              <a:gd name="T21" fmla="*/ 15 h 114"/>
              <a:gd name="T22" fmla="*/ 66 w 129"/>
              <a:gd name="T23" fmla="*/ 0 h 114"/>
              <a:gd name="T24" fmla="*/ 64 w 129"/>
              <a:gd name="T25" fmla="*/ 0 h 114"/>
              <a:gd name="T26" fmla="*/ 63 w 129"/>
              <a:gd name="T27" fmla="*/ 0 h 114"/>
              <a:gd name="T28" fmla="*/ 56 w 129"/>
              <a:gd name="T29" fmla="*/ 0 h 114"/>
              <a:gd name="T30" fmla="*/ 56 w 129"/>
              <a:gd name="T31" fmla="*/ 6 h 114"/>
              <a:gd name="T32" fmla="*/ 63 w 129"/>
              <a:gd name="T33" fmla="*/ 6 h 114"/>
              <a:gd name="T34" fmla="*/ 63 w 129"/>
              <a:gd name="T35" fmla="*/ 15 h 114"/>
              <a:gd name="T36" fmla="*/ 60 w 129"/>
              <a:gd name="T37" fmla="*/ 15 h 114"/>
              <a:gd name="T38" fmla="*/ 57 w 129"/>
              <a:gd name="T39" fmla="*/ 37 h 114"/>
              <a:gd name="T40" fmla="*/ 52 w 129"/>
              <a:gd name="T41" fmla="*/ 37 h 114"/>
              <a:gd name="T42" fmla="*/ 52 w 129"/>
              <a:gd name="T43" fmla="*/ 45 h 114"/>
              <a:gd name="T44" fmla="*/ 55 w 129"/>
              <a:gd name="T45" fmla="*/ 45 h 114"/>
              <a:gd name="T46" fmla="*/ 55 w 129"/>
              <a:gd name="T47" fmla="*/ 75 h 114"/>
              <a:gd name="T48" fmla="*/ 22 w 129"/>
              <a:gd name="T49" fmla="*/ 75 h 114"/>
              <a:gd name="T50" fmla="*/ 22 w 129"/>
              <a:gd name="T51" fmla="*/ 68 h 114"/>
              <a:gd name="T52" fmla="*/ 15 w 129"/>
              <a:gd name="T53" fmla="*/ 68 h 114"/>
              <a:gd name="T54" fmla="*/ 15 w 129"/>
              <a:gd name="T55" fmla="*/ 63 h 114"/>
              <a:gd name="T56" fmla="*/ 0 w 129"/>
              <a:gd name="T57" fmla="*/ 63 h 114"/>
              <a:gd name="T58" fmla="*/ 0 w 129"/>
              <a:gd name="T59" fmla="*/ 75 h 114"/>
              <a:gd name="T60" fmla="*/ 0 w 129"/>
              <a:gd name="T61" fmla="*/ 114 h 114"/>
              <a:gd name="T62" fmla="*/ 6 w 129"/>
              <a:gd name="T63" fmla="*/ 114 h 114"/>
              <a:gd name="T64" fmla="*/ 15 w 129"/>
              <a:gd name="T65" fmla="*/ 114 h 114"/>
              <a:gd name="T66" fmla="*/ 22 w 129"/>
              <a:gd name="T67" fmla="*/ 114 h 114"/>
              <a:gd name="T68" fmla="*/ 107 w 129"/>
              <a:gd name="T69" fmla="*/ 114 h 114"/>
              <a:gd name="T70" fmla="*/ 114 w 129"/>
              <a:gd name="T71" fmla="*/ 114 h 114"/>
              <a:gd name="T72" fmla="*/ 123 w 129"/>
              <a:gd name="T73" fmla="*/ 114 h 114"/>
              <a:gd name="T74" fmla="*/ 129 w 129"/>
              <a:gd name="T75" fmla="*/ 114 h 114"/>
              <a:gd name="T76" fmla="*/ 129 w 129"/>
              <a:gd name="T77" fmla="*/ 75 h 114"/>
              <a:gd name="T78" fmla="*/ 129 w 129"/>
              <a:gd name="T79" fmla="*/ 63 h 114"/>
              <a:gd name="T80" fmla="*/ 114 w 129"/>
              <a:gd name="T81" fmla="*/ 63 h 114"/>
              <a:gd name="T82" fmla="*/ 65 w 129"/>
              <a:gd name="T83" fmla="*/ 53 h 114"/>
              <a:gd name="T84" fmla="*/ 60 w 129"/>
              <a:gd name="T85" fmla="*/ 48 h 114"/>
              <a:gd name="T86" fmla="*/ 65 w 129"/>
              <a:gd name="T87" fmla="*/ 44 h 114"/>
              <a:gd name="T88" fmla="*/ 69 w 129"/>
              <a:gd name="T89" fmla="*/ 48 h 114"/>
              <a:gd name="T90" fmla="*/ 65 w 129"/>
              <a:gd name="T91" fmla="*/ 5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9" h="114">
                <a:moveTo>
                  <a:pt x="114" y="63"/>
                </a:moveTo>
                <a:cubicBezTo>
                  <a:pt x="114" y="68"/>
                  <a:pt x="114" y="68"/>
                  <a:pt x="114" y="68"/>
                </a:cubicBezTo>
                <a:cubicBezTo>
                  <a:pt x="107" y="68"/>
                  <a:pt x="107" y="68"/>
                  <a:pt x="107" y="68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74" y="75"/>
                  <a:pt x="74" y="75"/>
                  <a:pt x="74" y="75"/>
                </a:cubicBezTo>
                <a:cubicBezTo>
                  <a:pt x="74" y="45"/>
                  <a:pt x="74" y="45"/>
                  <a:pt x="74" y="45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37"/>
                  <a:pt x="77" y="37"/>
                  <a:pt x="77" y="37"/>
                </a:cubicBezTo>
                <a:cubicBezTo>
                  <a:pt x="72" y="37"/>
                  <a:pt x="72" y="37"/>
                  <a:pt x="72" y="37"/>
                </a:cubicBezTo>
                <a:cubicBezTo>
                  <a:pt x="69" y="15"/>
                  <a:pt x="69" y="15"/>
                  <a:pt x="69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0"/>
                  <a:pt x="66" y="0"/>
                  <a:pt x="6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6"/>
                  <a:pt x="56" y="6"/>
                  <a:pt x="56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5"/>
                  <a:pt x="63" y="15"/>
                  <a:pt x="63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57" y="37"/>
                  <a:pt x="57" y="37"/>
                  <a:pt x="57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45"/>
                  <a:pt x="52" y="45"/>
                  <a:pt x="52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75"/>
                  <a:pt x="55" y="75"/>
                  <a:pt x="55" y="75"/>
                </a:cubicBezTo>
                <a:cubicBezTo>
                  <a:pt x="22" y="75"/>
                  <a:pt x="22" y="75"/>
                  <a:pt x="22" y="75"/>
                </a:cubicBezTo>
                <a:cubicBezTo>
                  <a:pt x="22" y="68"/>
                  <a:pt x="22" y="68"/>
                  <a:pt x="22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3"/>
                  <a:pt x="15" y="63"/>
                  <a:pt x="15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114"/>
                  <a:pt x="0" y="114"/>
                  <a:pt x="0" y="114"/>
                </a:cubicBezTo>
                <a:cubicBezTo>
                  <a:pt x="6" y="114"/>
                  <a:pt x="6" y="114"/>
                  <a:pt x="6" y="114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23" y="114"/>
                  <a:pt x="123" y="114"/>
                  <a:pt x="123" y="114"/>
                </a:cubicBezTo>
                <a:cubicBezTo>
                  <a:pt x="129" y="114"/>
                  <a:pt x="129" y="114"/>
                  <a:pt x="129" y="114"/>
                </a:cubicBezTo>
                <a:cubicBezTo>
                  <a:pt x="129" y="75"/>
                  <a:pt x="129" y="75"/>
                  <a:pt x="129" y="75"/>
                </a:cubicBezTo>
                <a:cubicBezTo>
                  <a:pt x="129" y="63"/>
                  <a:pt x="129" y="63"/>
                  <a:pt x="129" y="63"/>
                </a:cubicBezTo>
                <a:lnTo>
                  <a:pt x="114" y="63"/>
                </a:lnTo>
                <a:close/>
                <a:moveTo>
                  <a:pt x="65" y="53"/>
                </a:moveTo>
                <a:cubicBezTo>
                  <a:pt x="62" y="53"/>
                  <a:pt x="60" y="51"/>
                  <a:pt x="60" y="48"/>
                </a:cubicBezTo>
                <a:cubicBezTo>
                  <a:pt x="60" y="46"/>
                  <a:pt x="62" y="44"/>
                  <a:pt x="65" y="44"/>
                </a:cubicBezTo>
                <a:cubicBezTo>
                  <a:pt x="67" y="44"/>
                  <a:pt x="69" y="46"/>
                  <a:pt x="69" y="48"/>
                </a:cubicBezTo>
                <a:cubicBezTo>
                  <a:pt x="69" y="51"/>
                  <a:pt x="67" y="53"/>
                  <a:pt x="65" y="53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30" name="Group 129"/>
          <p:cNvGrpSpPr/>
          <p:nvPr userDrawn="1"/>
        </p:nvGrpSpPr>
        <p:grpSpPr>
          <a:xfrm>
            <a:off x="3368675" y="1715691"/>
            <a:ext cx="369888" cy="417910"/>
            <a:chOff x="3368675" y="2287588"/>
            <a:chExt cx="369888" cy="557213"/>
          </a:xfrm>
        </p:grpSpPr>
        <p:sp>
          <p:nvSpPr>
            <p:cNvPr id="131" name="Freeform 110"/>
            <p:cNvSpPr>
              <a:spLocks/>
            </p:cNvSpPr>
            <p:nvPr userDrawn="1"/>
          </p:nvSpPr>
          <p:spPr bwMode="auto">
            <a:xfrm>
              <a:off x="3514725" y="2287588"/>
              <a:ext cx="77788" cy="101600"/>
            </a:xfrm>
            <a:custGeom>
              <a:avLst/>
              <a:gdLst>
                <a:gd name="T0" fmla="*/ 20 w 49"/>
                <a:gd name="T1" fmla="*/ 54 h 64"/>
                <a:gd name="T2" fmla="*/ 32 w 49"/>
                <a:gd name="T3" fmla="*/ 61 h 64"/>
                <a:gd name="T4" fmla="*/ 44 w 49"/>
                <a:gd name="T5" fmla="*/ 54 h 64"/>
                <a:gd name="T6" fmla="*/ 49 w 49"/>
                <a:gd name="T7" fmla="*/ 59 h 64"/>
                <a:gd name="T8" fmla="*/ 49 w 49"/>
                <a:gd name="T9" fmla="*/ 0 h 64"/>
                <a:gd name="T10" fmla="*/ 25 w 49"/>
                <a:gd name="T11" fmla="*/ 27 h 64"/>
                <a:gd name="T12" fmla="*/ 0 w 49"/>
                <a:gd name="T13" fmla="*/ 0 h 64"/>
                <a:gd name="T14" fmla="*/ 0 w 49"/>
                <a:gd name="T15" fmla="*/ 61 h 64"/>
                <a:gd name="T16" fmla="*/ 8 w 49"/>
                <a:gd name="T17" fmla="*/ 64 h 64"/>
                <a:gd name="T18" fmla="*/ 20 w 49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4">
                  <a:moveTo>
                    <a:pt x="20" y="54"/>
                  </a:moveTo>
                  <a:lnTo>
                    <a:pt x="32" y="61"/>
                  </a:lnTo>
                  <a:lnTo>
                    <a:pt x="44" y="54"/>
                  </a:lnTo>
                  <a:lnTo>
                    <a:pt x="49" y="59"/>
                  </a:lnTo>
                  <a:lnTo>
                    <a:pt x="49" y="0"/>
                  </a:lnTo>
                  <a:lnTo>
                    <a:pt x="25" y="27"/>
                  </a:lnTo>
                  <a:lnTo>
                    <a:pt x="0" y="0"/>
                  </a:lnTo>
                  <a:lnTo>
                    <a:pt x="0" y="61"/>
                  </a:lnTo>
                  <a:lnTo>
                    <a:pt x="8" y="64"/>
                  </a:lnTo>
                  <a:lnTo>
                    <a:pt x="20" y="5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32" name="Freeform 111"/>
            <p:cNvSpPr>
              <a:spLocks/>
            </p:cNvSpPr>
            <p:nvPr userDrawn="1"/>
          </p:nvSpPr>
          <p:spPr bwMode="auto">
            <a:xfrm>
              <a:off x="3514725" y="2744788"/>
              <a:ext cx="77788" cy="100013"/>
            </a:xfrm>
            <a:custGeom>
              <a:avLst/>
              <a:gdLst>
                <a:gd name="T0" fmla="*/ 32 w 49"/>
                <a:gd name="T1" fmla="*/ 9 h 63"/>
                <a:gd name="T2" fmla="*/ 20 w 49"/>
                <a:gd name="T3" fmla="*/ 2 h 63"/>
                <a:gd name="T4" fmla="*/ 8 w 49"/>
                <a:gd name="T5" fmla="*/ 9 h 63"/>
                <a:gd name="T6" fmla="*/ 0 w 49"/>
                <a:gd name="T7" fmla="*/ 4 h 63"/>
                <a:gd name="T8" fmla="*/ 0 w 49"/>
                <a:gd name="T9" fmla="*/ 63 h 63"/>
                <a:gd name="T10" fmla="*/ 25 w 49"/>
                <a:gd name="T11" fmla="*/ 36 h 63"/>
                <a:gd name="T12" fmla="*/ 49 w 49"/>
                <a:gd name="T13" fmla="*/ 63 h 63"/>
                <a:gd name="T14" fmla="*/ 49 w 49"/>
                <a:gd name="T15" fmla="*/ 2 h 63"/>
                <a:gd name="T16" fmla="*/ 44 w 49"/>
                <a:gd name="T17" fmla="*/ 0 h 63"/>
                <a:gd name="T18" fmla="*/ 32 w 49"/>
                <a:gd name="T19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63">
                  <a:moveTo>
                    <a:pt x="32" y="9"/>
                  </a:moveTo>
                  <a:lnTo>
                    <a:pt x="20" y="2"/>
                  </a:lnTo>
                  <a:lnTo>
                    <a:pt x="8" y="9"/>
                  </a:lnTo>
                  <a:lnTo>
                    <a:pt x="0" y="4"/>
                  </a:lnTo>
                  <a:lnTo>
                    <a:pt x="0" y="63"/>
                  </a:lnTo>
                  <a:lnTo>
                    <a:pt x="25" y="36"/>
                  </a:lnTo>
                  <a:lnTo>
                    <a:pt x="49" y="63"/>
                  </a:lnTo>
                  <a:lnTo>
                    <a:pt x="49" y="2"/>
                  </a:lnTo>
                  <a:lnTo>
                    <a:pt x="44" y="0"/>
                  </a:lnTo>
                  <a:lnTo>
                    <a:pt x="32" y="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33" name="Freeform 112"/>
            <p:cNvSpPr>
              <a:spLocks noEditPoints="1"/>
            </p:cNvSpPr>
            <p:nvPr userDrawn="1"/>
          </p:nvSpPr>
          <p:spPr bwMode="auto">
            <a:xfrm>
              <a:off x="3368675" y="2381250"/>
              <a:ext cx="369888" cy="369888"/>
            </a:xfrm>
            <a:custGeom>
              <a:avLst/>
              <a:gdLst>
                <a:gd name="T0" fmla="*/ 82 w 96"/>
                <a:gd name="T1" fmla="*/ 14 h 96"/>
                <a:gd name="T2" fmla="*/ 75 w 96"/>
                <a:gd name="T3" fmla="*/ 8 h 96"/>
                <a:gd name="T4" fmla="*/ 66 w 96"/>
                <a:gd name="T5" fmla="*/ 3 h 96"/>
                <a:gd name="T6" fmla="*/ 56 w 96"/>
                <a:gd name="T7" fmla="*/ 1 h 96"/>
                <a:gd name="T8" fmla="*/ 46 w 96"/>
                <a:gd name="T9" fmla="*/ 0 h 96"/>
                <a:gd name="T10" fmla="*/ 36 w 96"/>
                <a:gd name="T11" fmla="*/ 2 h 96"/>
                <a:gd name="T12" fmla="*/ 27 w 96"/>
                <a:gd name="T13" fmla="*/ 5 h 96"/>
                <a:gd name="T14" fmla="*/ 18 w 96"/>
                <a:gd name="T15" fmla="*/ 11 h 96"/>
                <a:gd name="T16" fmla="*/ 11 w 96"/>
                <a:gd name="T17" fmla="*/ 18 h 96"/>
                <a:gd name="T18" fmla="*/ 6 w 96"/>
                <a:gd name="T19" fmla="*/ 26 h 96"/>
                <a:gd name="T20" fmla="*/ 2 w 96"/>
                <a:gd name="T21" fmla="*/ 36 h 96"/>
                <a:gd name="T22" fmla="*/ 0 w 96"/>
                <a:gd name="T23" fmla="*/ 45 h 96"/>
                <a:gd name="T24" fmla="*/ 1 w 96"/>
                <a:gd name="T25" fmla="*/ 56 h 96"/>
                <a:gd name="T26" fmla="*/ 4 w 96"/>
                <a:gd name="T27" fmla="*/ 65 h 96"/>
                <a:gd name="T28" fmla="*/ 8 w 96"/>
                <a:gd name="T29" fmla="*/ 74 h 96"/>
                <a:gd name="T30" fmla="*/ 14 w 96"/>
                <a:gd name="T31" fmla="*/ 82 h 96"/>
                <a:gd name="T32" fmla="*/ 22 w 96"/>
                <a:gd name="T33" fmla="*/ 88 h 96"/>
                <a:gd name="T34" fmla="*/ 31 w 96"/>
                <a:gd name="T35" fmla="*/ 93 h 96"/>
                <a:gd name="T36" fmla="*/ 41 w 96"/>
                <a:gd name="T37" fmla="*/ 96 h 96"/>
                <a:gd name="T38" fmla="*/ 51 w 96"/>
                <a:gd name="T39" fmla="*/ 96 h 96"/>
                <a:gd name="T40" fmla="*/ 61 w 96"/>
                <a:gd name="T41" fmla="*/ 94 h 96"/>
                <a:gd name="T42" fmla="*/ 70 w 96"/>
                <a:gd name="T43" fmla="*/ 91 h 96"/>
                <a:gd name="T44" fmla="*/ 79 w 96"/>
                <a:gd name="T45" fmla="*/ 85 h 96"/>
                <a:gd name="T46" fmla="*/ 86 w 96"/>
                <a:gd name="T47" fmla="*/ 78 h 96"/>
                <a:gd name="T48" fmla="*/ 91 w 96"/>
                <a:gd name="T49" fmla="*/ 70 h 96"/>
                <a:gd name="T50" fmla="*/ 95 w 96"/>
                <a:gd name="T51" fmla="*/ 60 h 96"/>
                <a:gd name="T52" fmla="*/ 96 w 96"/>
                <a:gd name="T53" fmla="*/ 51 h 96"/>
                <a:gd name="T54" fmla="*/ 96 w 96"/>
                <a:gd name="T55" fmla="*/ 41 h 96"/>
                <a:gd name="T56" fmla="*/ 93 w 96"/>
                <a:gd name="T57" fmla="*/ 31 h 96"/>
                <a:gd name="T58" fmla="*/ 89 w 96"/>
                <a:gd name="T59" fmla="*/ 22 h 96"/>
                <a:gd name="T60" fmla="*/ 71 w 96"/>
                <a:gd name="T61" fmla="*/ 71 h 96"/>
                <a:gd name="T62" fmla="*/ 26 w 96"/>
                <a:gd name="T63" fmla="*/ 25 h 96"/>
                <a:gd name="T64" fmla="*/ 71 w 96"/>
                <a:gd name="T65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6">
                  <a:moveTo>
                    <a:pt x="83" y="20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22"/>
                    <a:pt x="89" y="22"/>
                    <a:pt x="89" y="22"/>
                  </a:cubicBezTo>
                  <a:lnTo>
                    <a:pt x="83" y="20"/>
                  </a:lnTo>
                  <a:close/>
                  <a:moveTo>
                    <a:pt x="71" y="71"/>
                  </a:moveTo>
                  <a:cubicBezTo>
                    <a:pt x="59" y="83"/>
                    <a:pt x="38" y="83"/>
                    <a:pt x="26" y="71"/>
                  </a:cubicBezTo>
                  <a:cubicBezTo>
                    <a:pt x="13" y="58"/>
                    <a:pt x="13" y="38"/>
                    <a:pt x="26" y="25"/>
                  </a:cubicBezTo>
                  <a:cubicBezTo>
                    <a:pt x="38" y="13"/>
                    <a:pt x="59" y="13"/>
                    <a:pt x="71" y="25"/>
                  </a:cubicBezTo>
                  <a:cubicBezTo>
                    <a:pt x="84" y="38"/>
                    <a:pt x="84" y="58"/>
                    <a:pt x="71" y="7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34" name="Freeform 113"/>
          <p:cNvSpPr>
            <a:spLocks/>
          </p:cNvSpPr>
          <p:nvPr userDrawn="1"/>
        </p:nvSpPr>
        <p:spPr bwMode="auto">
          <a:xfrm>
            <a:off x="2425701" y="1119188"/>
            <a:ext cx="320675" cy="228600"/>
          </a:xfrm>
          <a:custGeom>
            <a:avLst/>
            <a:gdLst>
              <a:gd name="T0" fmla="*/ 48 w 83"/>
              <a:gd name="T1" fmla="*/ 6 h 79"/>
              <a:gd name="T2" fmla="*/ 54 w 83"/>
              <a:gd name="T3" fmla="*/ 18 h 79"/>
              <a:gd name="T4" fmla="*/ 60 w 83"/>
              <a:gd name="T5" fmla="*/ 22 h 79"/>
              <a:gd name="T6" fmla="*/ 74 w 83"/>
              <a:gd name="T7" fmla="*/ 24 h 79"/>
              <a:gd name="T8" fmla="*/ 78 w 83"/>
              <a:gd name="T9" fmla="*/ 38 h 79"/>
              <a:gd name="T10" fmla="*/ 68 w 83"/>
              <a:gd name="T11" fmla="*/ 47 h 79"/>
              <a:gd name="T12" fmla="*/ 66 w 83"/>
              <a:gd name="T13" fmla="*/ 54 h 79"/>
              <a:gd name="T14" fmla="*/ 68 w 83"/>
              <a:gd name="T15" fmla="*/ 68 h 79"/>
              <a:gd name="T16" fmla="*/ 57 w 83"/>
              <a:gd name="T17" fmla="*/ 76 h 79"/>
              <a:gd name="T18" fmla="*/ 45 w 83"/>
              <a:gd name="T19" fmla="*/ 70 h 79"/>
              <a:gd name="T20" fmla="*/ 37 w 83"/>
              <a:gd name="T21" fmla="*/ 70 h 79"/>
              <a:gd name="T22" fmla="*/ 25 w 83"/>
              <a:gd name="T23" fmla="*/ 76 h 79"/>
              <a:gd name="T24" fmla="*/ 14 w 83"/>
              <a:gd name="T25" fmla="*/ 68 h 79"/>
              <a:gd name="T26" fmla="*/ 16 w 83"/>
              <a:gd name="T27" fmla="*/ 54 h 79"/>
              <a:gd name="T28" fmla="*/ 14 w 83"/>
              <a:gd name="T29" fmla="*/ 47 h 79"/>
              <a:gd name="T30" fmla="*/ 4 w 83"/>
              <a:gd name="T31" fmla="*/ 38 h 79"/>
              <a:gd name="T32" fmla="*/ 9 w 83"/>
              <a:gd name="T33" fmla="*/ 24 h 79"/>
              <a:gd name="T34" fmla="*/ 22 w 83"/>
              <a:gd name="T35" fmla="*/ 22 h 79"/>
              <a:gd name="T36" fmla="*/ 28 w 83"/>
              <a:gd name="T37" fmla="*/ 18 h 79"/>
              <a:gd name="T38" fmla="*/ 34 w 83"/>
              <a:gd name="T39" fmla="*/ 6 h 79"/>
              <a:gd name="T40" fmla="*/ 48 w 83"/>
              <a:gd name="T41" fmla="*/ 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" h="79">
                <a:moveTo>
                  <a:pt x="48" y="6"/>
                </a:moveTo>
                <a:cubicBezTo>
                  <a:pt x="54" y="18"/>
                  <a:pt x="54" y="18"/>
                  <a:pt x="54" y="18"/>
                </a:cubicBezTo>
                <a:cubicBezTo>
                  <a:pt x="55" y="20"/>
                  <a:pt x="58" y="22"/>
                  <a:pt x="60" y="22"/>
                </a:cubicBezTo>
                <a:cubicBezTo>
                  <a:pt x="74" y="24"/>
                  <a:pt x="74" y="24"/>
                  <a:pt x="74" y="24"/>
                </a:cubicBezTo>
                <a:cubicBezTo>
                  <a:pt x="80" y="25"/>
                  <a:pt x="83" y="33"/>
                  <a:pt x="78" y="38"/>
                </a:cubicBezTo>
                <a:cubicBezTo>
                  <a:pt x="68" y="47"/>
                  <a:pt x="68" y="47"/>
                  <a:pt x="68" y="47"/>
                </a:cubicBezTo>
                <a:cubicBezTo>
                  <a:pt x="67" y="49"/>
                  <a:pt x="66" y="52"/>
                  <a:pt x="66" y="54"/>
                </a:cubicBezTo>
                <a:cubicBezTo>
                  <a:pt x="68" y="68"/>
                  <a:pt x="68" y="68"/>
                  <a:pt x="68" y="68"/>
                </a:cubicBezTo>
                <a:cubicBezTo>
                  <a:pt x="70" y="74"/>
                  <a:pt x="63" y="79"/>
                  <a:pt x="57" y="76"/>
                </a:cubicBez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0" y="69"/>
                  <a:pt x="37" y="70"/>
                </a:cubicBezTo>
                <a:cubicBezTo>
                  <a:pt x="25" y="76"/>
                  <a:pt x="25" y="76"/>
                  <a:pt x="25" y="76"/>
                </a:cubicBezTo>
                <a:cubicBezTo>
                  <a:pt x="20" y="79"/>
                  <a:pt x="13" y="74"/>
                  <a:pt x="14" y="68"/>
                </a:cubicBezTo>
                <a:cubicBezTo>
                  <a:pt x="16" y="54"/>
                  <a:pt x="16" y="54"/>
                  <a:pt x="16" y="54"/>
                </a:cubicBezTo>
                <a:cubicBezTo>
                  <a:pt x="17" y="52"/>
                  <a:pt x="16" y="49"/>
                  <a:pt x="14" y="47"/>
                </a:cubicBezTo>
                <a:cubicBezTo>
                  <a:pt x="4" y="38"/>
                  <a:pt x="4" y="38"/>
                  <a:pt x="4" y="38"/>
                </a:cubicBezTo>
                <a:cubicBezTo>
                  <a:pt x="0" y="33"/>
                  <a:pt x="2" y="25"/>
                  <a:pt x="9" y="24"/>
                </a:cubicBezTo>
                <a:cubicBezTo>
                  <a:pt x="22" y="22"/>
                  <a:pt x="22" y="22"/>
                  <a:pt x="22" y="22"/>
                </a:cubicBezTo>
                <a:cubicBezTo>
                  <a:pt x="25" y="22"/>
                  <a:pt x="27" y="20"/>
                  <a:pt x="28" y="18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0"/>
                  <a:pt x="45" y="0"/>
                  <a:pt x="48" y="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5" name="Freeform 114"/>
          <p:cNvSpPr>
            <a:spLocks/>
          </p:cNvSpPr>
          <p:nvPr userDrawn="1"/>
        </p:nvSpPr>
        <p:spPr bwMode="auto">
          <a:xfrm>
            <a:off x="5581651" y="1715691"/>
            <a:ext cx="582613" cy="244079"/>
          </a:xfrm>
          <a:custGeom>
            <a:avLst/>
            <a:gdLst>
              <a:gd name="T0" fmla="*/ 367 w 367"/>
              <a:gd name="T1" fmla="*/ 103 h 205"/>
              <a:gd name="T2" fmla="*/ 189 w 367"/>
              <a:gd name="T3" fmla="*/ 0 h 205"/>
              <a:gd name="T4" fmla="*/ 189 w 367"/>
              <a:gd name="T5" fmla="*/ 69 h 205"/>
              <a:gd name="T6" fmla="*/ 0 w 367"/>
              <a:gd name="T7" fmla="*/ 69 h 205"/>
              <a:gd name="T8" fmla="*/ 0 w 367"/>
              <a:gd name="T9" fmla="*/ 137 h 205"/>
              <a:gd name="T10" fmla="*/ 189 w 367"/>
              <a:gd name="T11" fmla="*/ 137 h 205"/>
              <a:gd name="T12" fmla="*/ 189 w 367"/>
              <a:gd name="T13" fmla="*/ 205 h 205"/>
              <a:gd name="T14" fmla="*/ 367 w 367"/>
              <a:gd name="T15" fmla="*/ 103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7" h="205">
                <a:moveTo>
                  <a:pt x="367" y="103"/>
                </a:moveTo>
                <a:lnTo>
                  <a:pt x="189" y="0"/>
                </a:lnTo>
                <a:lnTo>
                  <a:pt x="189" y="69"/>
                </a:lnTo>
                <a:lnTo>
                  <a:pt x="0" y="69"/>
                </a:lnTo>
                <a:lnTo>
                  <a:pt x="0" y="137"/>
                </a:lnTo>
                <a:lnTo>
                  <a:pt x="189" y="137"/>
                </a:lnTo>
                <a:lnTo>
                  <a:pt x="189" y="205"/>
                </a:lnTo>
                <a:lnTo>
                  <a:pt x="367" y="10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6" name="Freeform 115"/>
          <p:cNvSpPr>
            <a:spLocks/>
          </p:cNvSpPr>
          <p:nvPr userDrawn="1"/>
        </p:nvSpPr>
        <p:spPr bwMode="auto">
          <a:xfrm>
            <a:off x="5461000" y="1959769"/>
            <a:ext cx="579438" cy="242888"/>
          </a:xfrm>
          <a:custGeom>
            <a:avLst/>
            <a:gdLst>
              <a:gd name="T0" fmla="*/ 0 w 365"/>
              <a:gd name="T1" fmla="*/ 102 h 204"/>
              <a:gd name="T2" fmla="*/ 175 w 365"/>
              <a:gd name="T3" fmla="*/ 204 h 204"/>
              <a:gd name="T4" fmla="*/ 175 w 365"/>
              <a:gd name="T5" fmla="*/ 136 h 204"/>
              <a:gd name="T6" fmla="*/ 365 w 365"/>
              <a:gd name="T7" fmla="*/ 136 h 204"/>
              <a:gd name="T8" fmla="*/ 365 w 365"/>
              <a:gd name="T9" fmla="*/ 68 h 204"/>
              <a:gd name="T10" fmla="*/ 175 w 365"/>
              <a:gd name="T11" fmla="*/ 68 h 204"/>
              <a:gd name="T12" fmla="*/ 175 w 365"/>
              <a:gd name="T13" fmla="*/ 0 h 204"/>
              <a:gd name="T14" fmla="*/ 0 w 365"/>
              <a:gd name="T15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204">
                <a:moveTo>
                  <a:pt x="0" y="102"/>
                </a:moveTo>
                <a:lnTo>
                  <a:pt x="175" y="204"/>
                </a:lnTo>
                <a:lnTo>
                  <a:pt x="175" y="136"/>
                </a:lnTo>
                <a:lnTo>
                  <a:pt x="365" y="136"/>
                </a:lnTo>
                <a:lnTo>
                  <a:pt x="365" y="68"/>
                </a:lnTo>
                <a:lnTo>
                  <a:pt x="175" y="68"/>
                </a:lnTo>
                <a:lnTo>
                  <a:pt x="175" y="0"/>
                </a:lnTo>
                <a:lnTo>
                  <a:pt x="0" y="10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7" name="Freeform 116"/>
          <p:cNvSpPr>
            <a:spLocks/>
          </p:cNvSpPr>
          <p:nvPr userDrawn="1"/>
        </p:nvSpPr>
        <p:spPr bwMode="auto">
          <a:xfrm>
            <a:off x="4786314" y="2228851"/>
            <a:ext cx="346075" cy="260747"/>
          </a:xfrm>
          <a:custGeom>
            <a:avLst/>
            <a:gdLst>
              <a:gd name="T0" fmla="*/ 109 w 218"/>
              <a:gd name="T1" fmla="*/ 0 h 219"/>
              <a:gd name="T2" fmla="*/ 121 w 218"/>
              <a:gd name="T3" fmla="*/ 37 h 219"/>
              <a:gd name="T4" fmla="*/ 143 w 218"/>
              <a:gd name="T5" fmla="*/ 5 h 219"/>
              <a:gd name="T6" fmla="*/ 143 w 218"/>
              <a:gd name="T7" fmla="*/ 44 h 219"/>
              <a:gd name="T8" fmla="*/ 175 w 218"/>
              <a:gd name="T9" fmla="*/ 20 h 219"/>
              <a:gd name="T10" fmla="*/ 163 w 218"/>
              <a:gd name="T11" fmla="*/ 56 h 219"/>
              <a:gd name="T12" fmla="*/ 199 w 218"/>
              <a:gd name="T13" fmla="*/ 44 h 219"/>
              <a:gd name="T14" fmla="*/ 177 w 218"/>
              <a:gd name="T15" fmla="*/ 76 h 219"/>
              <a:gd name="T16" fmla="*/ 214 w 218"/>
              <a:gd name="T17" fmla="*/ 76 h 219"/>
              <a:gd name="T18" fmla="*/ 184 w 218"/>
              <a:gd name="T19" fmla="*/ 97 h 219"/>
              <a:gd name="T20" fmla="*/ 218 w 218"/>
              <a:gd name="T21" fmla="*/ 110 h 219"/>
              <a:gd name="T22" fmla="*/ 184 w 218"/>
              <a:gd name="T23" fmla="*/ 122 h 219"/>
              <a:gd name="T24" fmla="*/ 214 w 218"/>
              <a:gd name="T25" fmla="*/ 144 h 219"/>
              <a:gd name="T26" fmla="*/ 177 w 218"/>
              <a:gd name="T27" fmla="*/ 144 h 219"/>
              <a:gd name="T28" fmla="*/ 199 w 218"/>
              <a:gd name="T29" fmla="*/ 173 h 219"/>
              <a:gd name="T30" fmla="*/ 163 w 218"/>
              <a:gd name="T31" fmla="*/ 161 h 219"/>
              <a:gd name="T32" fmla="*/ 175 w 218"/>
              <a:gd name="T33" fmla="*/ 197 h 219"/>
              <a:gd name="T34" fmla="*/ 143 w 218"/>
              <a:gd name="T35" fmla="*/ 175 h 219"/>
              <a:gd name="T36" fmla="*/ 143 w 218"/>
              <a:gd name="T37" fmla="*/ 214 h 219"/>
              <a:gd name="T38" fmla="*/ 121 w 218"/>
              <a:gd name="T39" fmla="*/ 183 h 219"/>
              <a:gd name="T40" fmla="*/ 109 w 218"/>
              <a:gd name="T41" fmla="*/ 219 h 219"/>
              <a:gd name="T42" fmla="*/ 99 w 218"/>
              <a:gd name="T43" fmla="*/ 183 h 219"/>
              <a:gd name="T44" fmla="*/ 75 w 218"/>
              <a:gd name="T45" fmla="*/ 214 h 219"/>
              <a:gd name="T46" fmla="*/ 77 w 218"/>
              <a:gd name="T47" fmla="*/ 175 h 219"/>
              <a:gd name="T48" fmla="*/ 46 w 218"/>
              <a:gd name="T49" fmla="*/ 197 h 219"/>
              <a:gd name="T50" fmla="*/ 58 w 218"/>
              <a:gd name="T51" fmla="*/ 161 h 219"/>
              <a:gd name="T52" fmla="*/ 21 w 218"/>
              <a:gd name="T53" fmla="*/ 173 h 219"/>
              <a:gd name="T54" fmla="*/ 43 w 218"/>
              <a:gd name="T55" fmla="*/ 144 h 219"/>
              <a:gd name="T56" fmla="*/ 7 w 218"/>
              <a:gd name="T57" fmla="*/ 144 h 219"/>
              <a:gd name="T58" fmla="*/ 36 w 218"/>
              <a:gd name="T59" fmla="*/ 122 h 219"/>
              <a:gd name="T60" fmla="*/ 0 w 218"/>
              <a:gd name="T61" fmla="*/ 110 h 219"/>
              <a:gd name="T62" fmla="*/ 36 w 218"/>
              <a:gd name="T63" fmla="*/ 97 h 219"/>
              <a:gd name="T64" fmla="*/ 7 w 218"/>
              <a:gd name="T65" fmla="*/ 76 h 219"/>
              <a:gd name="T66" fmla="*/ 43 w 218"/>
              <a:gd name="T67" fmla="*/ 76 h 219"/>
              <a:gd name="T68" fmla="*/ 21 w 218"/>
              <a:gd name="T69" fmla="*/ 44 h 219"/>
              <a:gd name="T70" fmla="*/ 58 w 218"/>
              <a:gd name="T71" fmla="*/ 56 h 219"/>
              <a:gd name="T72" fmla="*/ 46 w 218"/>
              <a:gd name="T73" fmla="*/ 20 h 219"/>
              <a:gd name="T74" fmla="*/ 77 w 218"/>
              <a:gd name="T75" fmla="*/ 44 h 219"/>
              <a:gd name="T76" fmla="*/ 75 w 218"/>
              <a:gd name="T77" fmla="*/ 5 h 219"/>
              <a:gd name="T78" fmla="*/ 99 w 218"/>
              <a:gd name="T79" fmla="*/ 37 h 219"/>
              <a:gd name="T80" fmla="*/ 109 w 218"/>
              <a:gd name="T81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18" h="219">
                <a:moveTo>
                  <a:pt x="109" y="0"/>
                </a:moveTo>
                <a:lnTo>
                  <a:pt x="121" y="37"/>
                </a:lnTo>
                <a:lnTo>
                  <a:pt x="143" y="5"/>
                </a:lnTo>
                <a:lnTo>
                  <a:pt x="143" y="44"/>
                </a:lnTo>
                <a:lnTo>
                  <a:pt x="175" y="20"/>
                </a:lnTo>
                <a:lnTo>
                  <a:pt x="163" y="56"/>
                </a:lnTo>
                <a:lnTo>
                  <a:pt x="199" y="44"/>
                </a:lnTo>
                <a:lnTo>
                  <a:pt x="177" y="76"/>
                </a:lnTo>
                <a:lnTo>
                  <a:pt x="214" y="76"/>
                </a:lnTo>
                <a:lnTo>
                  <a:pt x="184" y="97"/>
                </a:lnTo>
                <a:lnTo>
                  <a:pt x="218" y="110"/>
                </a:lnTo>
                <a:lnTo>
                  <a:pt x="184" y="122"/>
                </a:lnTo>
                <a:lnTo>
                  <a:pt x="214" y="144"/>
                </a:lnTo>
                <a:lnTo>
                  <a:pt x="177" y="144"/>
                </a:lnTo>
                <a:lnTo>
                  <a:pt x="199" y="173"/>
                </a:lnTo>
                <a:lnTo>
                  <a:pt x="163" y="161"/>
                </a:lnTo>
                <a:lnTo>
                  <a:pt x="175" y="197"/>
                </a:lnTo>
                <a:lnTo>
                  <a:pt x="143" y="175"/>
                </a:lnTo>
                <a:lnTo>
                  <a:pt x="143" y="214"/>
                </a:lnTo>
                <a:lnTo>
                  <a:pt x="121" y="183"/>
                </a:lnTo>
                <a:lnTo>
                  <a:pt x="109" y="219"/>
                </a:lnTo>
                <a:lnTo>
                  <a:pt x="99" y="183"/>
                </a:lnTo>
                <a:lnTo>
                  <a:pt x="75" y="214"/>
                </a:lnTo>
                <a:lnTo>
                  <a:pt x="77" y="175"/>
                </a:lnTo>
                <a:lnTo>
                  <a:pt x="46" y="197"/>
                </a:lnTo>
                <a:lnTo>
                  <a:pt x="58" y="161"/>
                </a:lnTo>
                <a:lnTo>
                  <a:pt x="21" y="173"/>
                </a:lnTo>
                <a:lnTo>
                  <a:pt x="43" y="144"/>
                </a:lnTo>
                <a:lnTo>
                  <a:pt x="7" y="144"/>
                </a:lnTo>
                <a:lnTo>
                  <a:pt x="36" y="122"/>
                </a:lnTo>
                <a:lnTo>
                  <a:pt x="0" y="110"/>
                </a:lnTo>
                <a:lnTo>
                  <a:pt x="36" y="97"/>
                </a:lnTo>
                <a:lnTo>
                  <a:pt x="7" y="76"/>
                </a:lnTo>
                <a:lnTo>
                  <a:pt x="43" y="76"/>
                </a:lnTo>
                <a:lnTo>
                  <a:pt x="21" y="44"/>
                </a:lnTo>
                <a:lnTo>
                  <a:pt x="58" y="56"/>
                </a:lnTo>
                <a:lnTo>
                  <a:pt x="46" y="20"/>
                </a:lnTo>
                <a:lnTo>
                  <a:pt x="77" y="44"/>
                </a:lnTo>
                <a:lnTo>
                  <a:pt x="75" y="5"/>
                </a:lnTo>
                <a:lnTo>
                  <a:pt x="99" y="37"/>
                </a:lnTo>
                <a:lnTo>
                  <a:pt x="10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8" name="Freeform 117"/>
          <p:cNvSpPr>
            <a:spLocks noEditPoints="1"/>
          </p:cNvSpPr>
          <p:nvPr userDrawn="1"/>
        </p:nvSpPr>
        <p:spPr bwMode="auto">
          <a:xfrm>
            <a:off x="2314576" y="1504951"/>
            <a:ext cx="327025" cy="269081"/>
          </a:xfrm>
          <a:custGeom>
            <a:avLst/>
            <a:gdLst>
              <a:gd name="T0" fmla="*/ 41 w 85"/>
              <a:gd name="T1" fmla="*/ 15 h 93"/>
              <a:gd name="T2" fmla="*/ 43 w 85"/>
              <a:gd name="T3" fmla="*/ 0 h 93"/>
              <a:gd name="T4" fmla="*/ 45 w 85"/>
              <a:gd name="T5" fmla="*/ 15 h 93"/>
              <a:gd name="T6" fmla="*/ 85 w 85"/>
              <a:gd name="T7" fmla="*/ 41 h 93"/>
              <a:gd name="T8" fmla="*/ 70 w 85"/>
              <a:gd name="T9" fmla="*/ 39 h 93"/>
              <a:gd name="T10" fmla="*/ 70 w 85"/>
              <a:gd name="T11" fmla="*/ 44 h 93"/>
              <a:gd name="T12" fmla="*/ 85 w 85"/>
              <a:gd name="T13" fmla="*/ 41 h 93"/>
              <a:gd name="T14" fmla="*/ 15 w 85"/>
              <a:gd name="T15" fmla="*/ 39 h 93"/>
              <a:gd name="T16" fmla="*/ 0 w 85"/>
              <a:gd name="T17" fmla="*/ 41 h 93"/>
              <a:gd name="T18" fmla="*/ 15 w 85"/>
              <a:gd name="T19" fmla="*/ 44 h 93"/>
              <a:gd name="T20" fmla="*/ 64 w 85"/>
              <a:gd name="T21" fmla="*/ 23 h 93"/>
              <a:gd name="T22" fmla="*/ 72 w 85"/>
              <a:gd name="T23" fmla="*/ 12 h 93"/>
              <a:gd name="T24" fmla="*/ 61 w 85"/>
              <a:gd name="T25" fmla="*/ 20 h 93"/>
              <a:gd name="T26" fmla="*/ 62 w 85"/>
              <a:gd name="T27" fmla="*/ 24 h 93"/>
              <a:gd name="T28" fmla="*/ 17 w 85"/>
              <a:gd name="T29" fmla="*/ 70 h 93"/>
              <a:gd name="T30" fmla="*/ 25 w 85"/>
              <a:gd name="T31" fmla="*/ 59 h 93"/>
              <a:gd name="T32" fmla="*/ 14 w 85"/>
              <a:gd name="T33" fmla="*/ 67 h 93"/>
              <a:gd name="T34" fmla="*/ 15 w 85"/>
              <a:gd name="T35" fmla="*/ 71 h 93"/>
              <a:gd name="T36" fmla="*/ 25 w 85"/>
              <a:gd name="T37" fmla="*/ 23 h 93"/>
              <a:gd name="T38" fmla="*/ 17 w 85"/>
              <a:gd name="T39" fmla="*/ 12 h 93"/>
              <a:gd name="T40" fmla="*/ 14 w 85"/>
              <a:gd name="T41" fmla="*/ 16 h 93"/>
              <a:gd name="T42" fmla="*/ 23 w 85"/>
              <a:gd name="T43" fmla="*/ 24 h 93"/>
              <a:gd name="T44" fmla="*/ 72 w 85"/>
              <a:gd name="T45" fmla="*/ 70 h 93"/>
              <a:gd name="T46" fmla="*/ 64 w 85"/>
              <a:gd name="T47" fmla="*/ 59 h 93"/>
              <a:gd name="T48" fmla="*/ 61 w 85"/>
              <a:gd name="T49" fmla="*/ 62 h 93"/>
              <a:gd name="T50" fmla="*/ 70 w 85"/>
              <a:gd name="T51" fmla="*/ 71 h 93"/>
              <a:gd name="T52" fmla="*/ 65 w 85"/>
              <a:gd name="T53" fmla="*/ 42 h 93"/>
              <a:gd name="T54" fmla="*/ 59 w 85"/>
              <a:gd name="T55" fmla="*/ 56 h 93"/>
              <a:gd name="T56" fmla="*/ 54 w 85"/>
              <a:gd name="T57" fmla="*/ 69 h 93"/>
              <a:gd name="T58" fmla="*/ 54 w 85"/>
              <a:gd name="T59" fmla="*/ 71 h 93"/>
              <a:gd name="T60" fmla="*/ 52 w 85"/>
              <a:gd name="T61" fmla="*/ 73 h 93"/>
              <a:gd name="T62" fmla="*/ 32 w 85"/>
              <a:gd name="T63" fmla="*/ 71 h 93"/>
              <a:gd name="T64" fmla="*/ 31 w 85"/>
              <a:gd name="T65" fmla="*/ 71 h 93"/>
              <a:gd name="T66" fmla="*/ 26 w 85"/>
              <a:gd name="T67" fmla="*/ 56 h 93"/>
              <a:gd name="T68" fmla="*/ 26 w 85"/>
              <a:gd name="T69" fmla="*/ 56 h 93"/>
              <a:gd name="T70" fmla="*/ 43 w 85"/>
              <a:gd name="T71" fmla="*/ 20 h 93"/>
              <a:gd name="T72" fmla="*/ 61 w 85"/>
              <a:gd name="T73" fmla="*/ 42 h 93"/>
              <a:gd name="T74" fmla="*/ 25 w 85"/>
              <a:gd name="T75" fmla="*/ 42 h 93"/>
              <a:gd name="T76" fmla="*/ 30 w 85"/>
              <a:gd name="T77" fmla="*/ 55 h 93"/>
              <a:gd name="T78" fmla="*/ 35 w 85"/>
              <a:gd name="T79" fmla="*/ 69 h 93"/>
              <a:gd name="T80" fmla="*/ 35 w 85"/>
              <a:gd name="T81" fmla="*/ 70 h 93"/>
              <a:gd name="T82" fmla="*/ 51 w 85"/>
              <a:gd name="T83" fmla="*/ 69 h 93"/>
              <a:gd name="T84" fmla="*/ 55 w 85"/>
              <a:gd name="T85" fmla="*/ 55 h 93"/>
              <a:gd name="T86" fmla="*/ 61 w 85"/>
              <a:gd name="T87" fmla="*/ 42 h 93"/>
              <a:gd name="T88" fmla="*/ 54 w 85"/>
              <a:gd name="T89" fmla="*/ 76 h 93"/>
              <a:gd name="T90" fmla="*/ 33 w 85"/>
              <a:gd name="T91" fmla="*/ 74 h 93"/>
              <a:gd name="T92" fmla="*/ 32 w 85"/>
              <a:gd name="T93" fmla="*/ 76 h 93"/>
              <a:gd name="T94" fmla="*/ 52 w 85"/>
              <a:gd name="T95" fmla="*/ 78 h 93"/>
              <a:gd name="T96" fmla="*/ 54 w 85"/>
              <a:gd name="T97" fmla="*/ 81 h 93"/>
              <a:gd name="T98" fmla="*/ 52 w 85"/>
              <a:gd name="T99" fmla="*/ 79 h 93"/>
              <a:gd name="T100" fmla="*/ 32 w 85"/>
              <a:gd name="T101" fmla="*/ 81 h 93"/>
              <a:gd name="T102" fmla="*/ 33 w 85"/>
              <a:gd name="T103" fmla="*/ 82 h 93"/>
              <a:gd name="T104" fmla="*/ 54 w 85"/>
              <a:gd name="T105" fmla="*/ 81 h 93"/>
              <a:gd name="T106" fmla="*/ 54 w 85"/>
              <a:gd name="T107" fmla="*/ 85 h 93"/>
              <a:gd name="T108" fmla="*/ 33 w 85"/>
              <a:gd name="T109" fmla="*/ 84 h 93"/>
              <a:gd name="T110" fmla="*/ 32 w 85"/>
              <a:gd name="T111" fmla="*/ 85 h 93"/>
              <a:gd name="T112" fmla="*/ 52 w 85"/>
              <a:gd name="T113" fmla="*/ 87 h 93"/>
              <a:gd name="T114" fmla="*/ 47 w 85"/>
              <a:gd name="T115" fmla="*/ 88 h 93"/>
              <a:gd name="T116" fmla="*/ 38 w 85"/>
              <a:gd name="T117" fmla="*/ 90 h 93"/>
              <a:gd name="T118" fmla="*/ 45 w 85"/>
              <a:gd name="T119" fmla="*/ 92 h 93"/>
              <a:gd name="T120" fmla="*/ 47 w 85"/>
              <a:gd name="T121" fmla="*/ 88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5" h="93">
                <a:moveTo>
                  <a:pt x="43" y="17"/>
                </a:moveTo>
                <a:cubicBezTo>
                  <a:pt x="42" y="17"/>
                  <a:pt x="41" y="16"/>
                  <a:pt x="41" y="15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2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4" y="17"/>
                  <a:pt x="43" y="17"/>
                </a:cubicBezTo>
                <a:close/>
                <a:moveTo>
                  <a:pt x="85" y="41"/>
                </a:moveTo>
                <a:cubicBezTo>
                  <a:pt x="85" y="40"/>
                  <a:pt x="84" y="39"/>
                  <a:pt x="83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9" y="39"/>
                  <a:pt x="68" y="40"/>
                  <a:pt x="68" y="41"/>
                </a:cubicBezTo>
                <a:cubicBezTo>
                  <a:pt x="68" y="43"/>
                  <a:pt x="69" y="44"/>
                  <a:pt x="70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4" y="44"/>
                  <a:pt x="85" y="43"/>
                  <a:pt x="85" y="41"/>
                </a:cubicBezTo>
                <a:close/>
                <a:moveTo>
                  <a:pt x="17" y="41"/>
                </a:moveTo>
                <a:cubicBezTo>
                  <a:pt x="17" y="40"/>
                  <a:pt x="16" y="39"/>
                  <a:pt x="15" y="39"/>
                </a:cubicBezTo>
                <a:cubicBezTo>
                  <a:pt x="2" y="39"/>
                  <a:pt x="2" y="39"/>
                  <a:pt x="2" y="39"/>
                </a:cubicBezTo>
                <a:cubicBezTo>
                  <a:pt x="1" y="39"/>
                  <a:pt x="0" y="40"/>
                  <a:pt x="0" y="41"/>
                </a:cubicBezTo>
                <a:cubicBezTo>
                  <a:pt x="0" y="43"/>
                  <a:pt x="1" y="44"/>
                  <a:pt x="2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6" y="44"/>
                  <a:pt x="17" y="43"/>
                  <a:pt x="17" y="41"/>
                </a:cubicBezTo>
                <a:close/>
                <a:moveTo>
                  <a:pt x="64" y="23"/>
                </a:moveTo>
                <a:cubicBezTo>
                  <a:pt x="72" y="16"/>
                  <a:pt x="72" y="16"/>
                  <a:pt x="72" y="16"/>
                </a:cubicBezTo>
                <a:cubicBezTo>
                  <a:pt x="73" y="15"/>
                  <a:pt x="73" y="13"/>
                  <a:pt x="72" y="12"/>
                </a:cubicBezTo>
                <a:cubicBezTo>
                  <a:pt x="71" y="11"/>
                  <a:pt x="70" y="11"/>
                  <a:pt x="69" y="12"/>
                </a:cubicBezTo>
                <a:cubicBezTo>
                  <a:pt x="61" y="20"/>
                  <a:pt x="61" y="20"/>
                  <a:pt x="61" y="20"/>
                </a:cubicBezTo>
                <a:cubicBezTo>
                  <a:pt x="60" y="21"/>
                  <a:pt x="60" y="23"/>
                  <a:pt x="61" y="23"/>
                </a:cubicBezTo>
                <a:cubicBezTo>
                  <a:pt x="61" y="24"/>
                  <a:pt x="62" y="24"/>
                  <a:pt x="62" y="24"/>
                </a:cubicBezTo>
                <a:cubicBezTo>
                  <a:pt x="63" y="24"/>
                  <a:pt x="64" y="24"/>
                  <a:pt x="64" y="23"/>
                </a:cubicBezTo>
                <a:close/>
                <a:moveTo>
                  <a:pt x="17" y="70"/>
                </a:moveTo>
                <a:cubicBezTo>
                  <a:pt x="25" y="62"/>
                  <a:pt x="25" y="62"/>
                  <a:pt x="25" y="62"/>
                </a:cubicBezTo>
                <a:cubicBezTo>
                  <a:pt x="26" y="62"/>
                  <a:pt x="26" y="60"/>
                  <a:pt x="25" y="59"/>
                </a:cubicBezTo>
                <a:cubicBezTo>
                  <a:pt x="24" y="58"/>
                  <a:pt x="23" y="58"/>
                  <a:pt x="22" y="59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8"/>
                  <a:pt x="13" y="70"/>
                  <a:pt x="14" y="70"/>
                </a:cubicBezTo>
                <a:cubicBezTo>
                  <a:pt x="14" y="71"/>
                  <a:pt x="15" y="71"/>
                  <a:pt x="15" y="71"/>
                </a:cubicBezTo>
                <a:cubicBezTo>
                  <a:pt x="16" y="71"/>
                  <a:pt x="17" y="71"/>
                  <a:pt x="17" y="70"/>
                </a:cubicBezTo>
                <a:close/>
                <a:moveTo>
                  <a:pt x="25" y="23"/>
                </a:moveTo>
                <a:cubicBezTo>
                  <a:pt x="26" y="23"/>
                  <a:pt x="26" y="21"/>
                  <a:pt x="25" y="20"/>
                </a:cubicBezTo>
                <a:cubicBezTo>
                  <a:pt x="17" y="12"/>
                  <a:pt x="17" y="12"/>
                  <a:pt x="17" y="12"/>
                </a:cubicBezTo>
                <a:cubicBezTo>
                  <a:pt x="16" y="11"/>
                  <a:pt x="15" y="11"/>
                  <a:pt x="14" y="12"/>
                </a:cubicBezTo>
                <a:cubicBezTo>
                  <a:pt x="13" y="13"/>
                  <a:pt x="13" y="15"/>
                  <a:pt x="1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4"/>
                  <a:pt x="23" y="24"/>
                  <a:pt x="23" y="24"/>
                </a:cubicBezTo>
                <a:cubicBezTo>
                  <a:pt x="24" y="24"/>
                  <a:pt x="24" y="24"/>
                  <a:pt x="25" y="23"/>
                </a:cubicBezTo>
                <a:close/>
                <a:moveTo>
                  <a:pt x="72" y="70"/>
                </a:moveTo>
                <a:cubicBezTo>
                  <a:pt x="73" y="70"/>
                  <a:pt x="73" y="68"/>
                  <a:pt x="72" y="67"/>
                </a:cubicBezTo>
                <a:cubicBezTo>
                  <a:pt x="64" y="59"/>
                  <a:pt x="64" y="59"/>
                  <a:pt x="64" y="59"/>
                </a:cubicBezTo>
                <a:cubicBezTo>
                  <a:pt x="63" y="58"/>
                  <a:pt x="62" y="58"/>
                  <a:pt x="61" y="59"/>
                </a:cubicBezTo>
                <a:cubicBezTo>
                  <a:pt x="60" y="60"/>
                  <a:pt x="60" y="62"/>
                  <a:pt x="61" y="62"/>
                </a:cubicBezTo>
                <a:cubicBezTo>
                  <a:pt x="69" y="70"/>
                  <a:pt x="69" y="70"/>
                  <a:pt x="69" y="70"/>
                </a:cubicBezTo>
                <a:cubicBezTo>
                  <a:pt x="69" y="71"/>
                  <a:pt x="70" y="71"/>
                  <a:pt x="70" y="71"/>
                </a:cubicBezTo>
                <a:cubicBezTo>
                  <a:pt x="71" y="71"/>
                  <a:pt x="71" y="71"/>
                  <a:pt x="72" y="70"/>
                </a:cubicBezTo>
                <a:close/>
                <a:moveTo>
                  <a:pt x="65" y="42"/>
                </a:moveTo>
                <a:cubicBezTo>
                  <a:pt x="65" y="47"/>
                  <a:pt x="63" y="52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6"/>
                  <a:pt x="54" y="62"/>
                  <a:pt x="54" y="69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2"/>
                  <a:pt x="53" y="73"/>
                  <a:pt x="52" y="73"/>
                </a:cubicBezTo>
                <a:cubicBezTo>
                  <a:pt x="33" y="73"/>
                  <a:pt x="33" y="73"/>
                  <a:pt x="33" y="73"/>
                </a:cubicBezTo>
                <a:cubicBezTo>
                  <a:pt x="32" y="73"/>
                  <a:pt x="32" y="72"/>
                  <a:pt x="32" y="71"/>
                </a:cubicBezTo>
                <a:cubicBezTo>
                  <a:pt x="32" y="71"/>
                  <a:pt x="32" y="71"/>
                  <a:pt x="32" y="71"/>
                </a:cubicBezTo>
                <a:cubicBezTo>
                  <a:pt x="31" y="71"/>
                  <a:pt x="31" y="71"/>
                  <a:pt x="31" y="71"/>
                </a:cubicBezTo>
                <a:cubicBezTo>
                  <a:pt x="31" y="69"/>
                  <a:pt x="31" y="69"/>
                  <a:pt x="31" y="69"/>
                </a:cubicBezTo>
                <a:cubicBezTo>
                  <a:pt x="31" y="62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3" y="52"/>
                  <a:pt x="21" y="47"/>
                  <a:pt x="21" y="42"/>
                </a:cubicBezTo>
                <a:cubicBezTo>
                  <a:pt x="21" y="30"/>
                  <a:pt x="31" y="20"/>
                  <a:pt x="43" y="20"/>
                </a:cubicBezTo>
                <a:cubicBezTo>
                  <a:pt x="55" y="20"/>
                  <a:pt x="65" y="30"/>
                  <a:pt x="65" y="42"/>
                </a:cubicBezTo>
                <a:close/>
                <a:moveTo>
                  <a:pt x="61" y="42"/>
                </a:moveTo>
                <a:cubicBezTo>
                  <a:pt x="61" y="32"/>
                  <a:pt x="53" y="24"/>
                  <a:pt x="43" y="24"/>
                </a:cubicBezTo>
                <a:cubicBezTo>
                  <a:pt x="33" y="24"/>
                  <a:pt x="25" y="32"/>
                  <a:pt x="25" y="42"/>
                </a:cubicBezTo>
                <a:cubicBezTo>
                  <a:pt x="25" y="46"/>
                  <a:pt x="26" y="50"/>
                  <a:pt x="29" y="54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58"/>
                  <a:pt x="35" y="63"/>
                  <a:pt x="35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3"/>
                  <a:pt x="53" y="58"/>
                  <a:pt x="55" y="56"/>
                </a:cubicBezTo>
                <a:cubicBezTo>
                  <a:pt x="55" y="55"/>
                  <a:pt x="55" y="55"/>
                  <a:pt x="55" y="55"/>
                </a:cubicBezTo>
                <a:cubicBezTo>
                  <a:pt x="56" y="54"/>
                  <a:pt x="56" y="54"/>
                  <a:pt x="56" y="54"/>
                </a:cubicBezTo>
                <a:cubicBezTo>
                  <a:pt x="59" y="50"/>
                  <a:pt x="61" y="46"/>
                  <a:pt x="61" y="42"/>
                </a:cubicBezTo>
                <a:close/>
                <a:moveTo>
                  <a:pt x="54" y="76"/>
                </a:moveTo>
                <a:cubicBezTo>
                  <a:pt x="54" y="76"/>
                  <a:pt x="54" y="76"/>
                  <a:pt x="54" y="76"/>
                </a:cubicBezTo>
                <a:cubicBezTo>
                  <a:pt x="54" y="75"/>
                  <a:pt x="53" y="74"/>
                  <a:pt x="52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2" y="74"/>
                  <a:pt x="32" y="75"/>
                  <a:pt x="32" y="76"/>
                </a:cubicBezTo>
                <a:cubicBezTo>
                  <a:pt x="32" y="76"/>
                  <a:pt x="32" y="76"/>
                  <a:pt x="32" y="76"/>
                </a:cubicBezTo>
                <a:cubicBezTo>
                  <a:pt x="32" y="77"/>
                  <a:pt x="32" y="78"/>
                  <a:pt x="33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3" y="78"/>
                  <a:pt x="54" y="77"/>
                  <a:pt x="54" y="76"/>
                </a:cubicBezTo>
                <a:close/>
                <a:moveTo>
                  <a:pt x="54" y="81"/>
                </a:moveTo>
                <a:cubicBezTo>
                  <a:pt x="54" y="81"/>
                  <a:pt x="54" y="81"/>
                  <a:pt x="54" y="81"/>
                </a:cubicBezTo>
                <a:cubicBezTo>
                  <a:pt x="54" y="80"/>
                  <a:pt x="53" y="79"/>
                  <a:pt x="52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2" y="79"/>
                  <a:pt x="32" y="80"/>
                  <a:pt x="32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2"/>
                  <a:pt x="32" y="82"/>
                  <a:pt x="33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53" y="82"/>
                  <a:pt x="54" y="82"/>
                  <a:pt x="54" y="81"/>
                </a:cubicBezTo>
                <a:close/>
                <a:moveTo>
                  <a:pt x="54" y="85"/>
                </a:moveTo>
                <a:cubicBezTo>
                  <a:pt x="54" y="85"/>
                  <a:pt x="54" y="85"/>
                  <a:pt x="54" y="85"/>
                </a:cubicBezTo>
                <a:cubicBezTo>
                  <a:pt x="54" y="84"/>
                  <a:pt x="53" y="84"/>
                  <a:pt x="52" y="84"/>
                </a:cubicBezTo>
                <a:cubicBezTo>
                  <a:pt x="33" y="84"/>
                  <a:pt x="33" y="84"/>
                  <a:pt x="33" y="84"/>
                </a:cubicBezTo>
                <a:cubicBezTo>
                  <a:pt x="32" y="84"/>
                  <a:pt x="32" y="84"/>
                  <a:pt x="32" y="85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86"/>
                  <a:pt x="32" y="87"/>
                  <a:pt x="33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3" y="87"/>
                  <a:pt x="54" y="86"/>
                  <a:pt x="54" y="85"/>
                </a:cubicBezTo>
                <a:close/>
                <a:moveTo>
                  <a:pt x="47" y="88"/>
                </a:moveTo>
                <a:cubicBezTo>
                  <a:pt x="39" y="88"/>
                  <a:pt x="39" y="88"/>
                  <a:pt x="39" y="88"/>
                </a:cubicBezTo>
                <a:cubicBezTo>
                  <a:pt x="37" y="88"/>
                  <a:pt x="37" y="90"/>
                  <a:pt x="38" y="90"/>
                </a:cubicBezTo>
                <a:cubicBezTo>
                  <a:pt x="40" y="92"/>
                  <a:pt x="40" y="92"/>
                  <a:pt x="40" y="92"/>
                </a:cubicBezTo>
                <a:cubicBezTo>
                  <a:pt x="42" y="93"/>
                  <a:pt x="44" y="93"/>
                  <a:pt x="45" y="92"/>
                </a:cubicBezTo>
                <a:cubicBezTo>
                  <a:pt x="48" y="90"/>
                  <a:pt x="48" y="90"/>
                  <a:pt x="48" y="90"/>
                </a:cubicBezTo>
                <a:cubicBezTo>
                  <a:pt x="49" y="90"/>
                  <a:pt x="48" y="88"/>
                  <a:pt x="47" y="8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39" name="Freeform 118"/>
          <p:cNvSpPr>
            <a:spLocks noEditPoints="1"/>
          </p:cNvSpPr>
          <p:nvPr userDrawn="1"/>
        </p:nvSpPr>
        <p:spPr bwMode="auto">
          <a:xfrm>
            <a:off x="2554289" y="1779985"/>
            <a:ext cx="169863" cy="211931"/>
          </a:xfrm>
          <a:custGeom>
            <a:avLst/>
            <a:gdLst>
              <a:gd name="T0" fmla="*/ 38 w 44"/>
              <a:gd name="T1" fmla="*/ 36 h 73"/>
              <a:gd name="T2" fmla="*/ 33 w 44"/>
              <a:gd name="T3" fmla="*/ 49 h 73"/>
              <a:gd name="T4" fmla="*/ 33 w 44"/>
              <a:gd name="T5" fmla="*/ 51 h 73"/>
              <a:gd name="T6" fmla="*/ 33 w 44"/>
              <a:gd name="T7" fmla="*/ 51 h 73"/>
              <a:gd name="T8" fmla="*/ 12 w 44"/>
              <a:gd name="T9" fmla="*/ 53 h 73"/>
              <a:gd name="T10" fmla="*/ 10 w 44"/>
              <a:gd name="T11" fmla="*/ 51 h 73"/>
              <a:gd name="T12" fmla="*/ 10 w 44"/>
              <a:gd name="T13" fmla="*/ 49 h 73"/>
              <a:gd name="T14" fmla="*/ 5 w 44"/>
              <a:gd name="T15" fmla="*/ 36 h 73"/>
              <a:gd name="T16" fmla="*/ 0 w 44"/>
              <a:gd name="T17" fmla="*/ 22 h 73"/>
              <a:gd name="T18" fmla="*/ 44 w 44"/>
              <a:gd name="T19" fmla="*/ 22 h 73"/>
              <a:gd name="T20" fmla="*/ 22 w 44"/>
              <a:gd name="T21" fmla="*/ 4 h 73"/>
              <a:gd name="T22" fmla="*/ 8 w 44"/>
              <a:gd name="T23" fmla="*/ 34 h 73"/>
              <a:gd name="T24" fmla="*/ 9 w 44"/>
              <a:gd name="T25" fmla="*/ 35 h 73"/>
              <a:gd name="T26" fmla="*/ 14 w 44"/>
              <a:gd name="T27" fmla="*/ 49 h 73"/>
              <a:gd name="T28" fmla="*/ 29 w 44"/>
              <a:gd name="T29" fmla="*/ 50 h 73"/>
              <a:gd name="T30" fmla="*/ 34 w 44"/>
              <a:gd name="T31" fmla="*/ 36 h 73"/>
              <a:gd name="T32" fmla="*/ 35 w 44"/>
              <a:gd name="T33" fmla="*/ 34 h 73"/>
              <a:gd name="T34" fmla="*/ 33 w 44"/>
              <a:gd name="T35" fmla="*/ 56 h 73"/>
              <a:gd name="T36" fmla="*/ 31 w 44"/>
              <a:gd name="T37" fmla="*/ 54 h 73"/>
              <a:gd name="T38" fmla="*/ 10 w 44"/>
              <a:gd name="T39" fmla="*/ 56 h 73"/>
              <a:gd name="T40" fmla="*/ 12 w 44"/>
              <a:gd name="T41" fmla="*/ 58 h 73"/>
              <a:gd name="T42" fmla="*/ 33 w 44"/>
              <a:gd name="T43" fmla="*/ 56 h 73"/>
              <a:gd name="T44" fmla="*/ 33 w 44"/>
              <a:gd name="T45" fmla="*/ 61 h 73"/>
              <a:gd name="T46" fmla="*/ 12 w 44"/>
              <a:gd name="T47" fmla="*/ 59 h 73"/>
              <a:gd name="T48" fmla="*/ 10 w 44"/>
              <a:gd name="T49" fmla="*/ 61 h 73"/>
              <a:gd name="T50" fmla="*/ 31 w 44"/>
              <a:gd name="T51" fmla="*/ 62 h 73"/>
              <a:gd name="T52" fmla="*/ 33 w 44"/>
              <a:gd name="T53" fmla="*/ 65 h 73"/>
              <a:gd name="T54" fmla="*/ 31 w 44"/>
              <a:gd name="T55" fmla="*/ 64 h 73"/>
              <a:gd name="T56" fmla="*/ 10 w 44"/>
              <a:gd name="T57" fmla="*/ 65 h 73"/>
              <a:gd name="T58" fmla="*/ 12 w 44"/>
              <a:gd name="T59" fmla="*/ 67 h 73"/>
              <a:gd name="T60" fmla="*/ 33 w 44"/>
              <a:gd name="T61" fmla="*/ 65 h 73"/>
              <a:gd name="T62" fmla="*/ 17 w 44"/>
              <a:gd name="T63" fmla="*/ 68 h 73"/>
              <a:gd name="T64" fmla="*/ 19 w 44"/>
              <a:gd name="T65" fmla="*/ 72 h 73"/>
              <a:gd name="T66" fmla="*/ 27 w 44"/>
              <a:gd name="T67" fmla="*/ 7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" h="73">
                <a:moveTo>
                  <a:pt x="44" y="22"/>
                </a:moveTo>
                <a:cubicBezTo>
                  <a:pt x="44" y="27"/>
                  <a:pt x="42" y="32"/>
                  <a:pt x="38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8" y="36"/>
                  <a:pt x="33" y="42"/>
                  <a:pt x="33" y="49"/>
                </a:cubicBezTo>
                <a:cubicBezTo>
                  <a:pt x="33" y="49"/>
                  <a:pt x="33" y="49"/>
                  <a:pt x="33" y="49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1"/>
                  <a:pt x="33" y="51"/>
                  <a:pt x="33" y="51"/>
                </a:cubicBezTo>
                <a:cubicBezTo>
                  <a:pt x="33" y="52"/>
                  <a:pt x="32" y="53"/>
                  <a:pt x="31" y="53"/>
                </a:cubicBezTo>
                <a:cubicBezTo>
                  <a:pt x="12" y="53"/>
                  <a:pt x="12" y="53"/>
                  <a:pt x="12" y="53"/>
                </a:cubicBezTo>
                <a:cubicBezTo>
                  <a:pt x="11" y="53"/>
                  <a:pt x="10" y="52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42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6"/>
                  <a:pt x="5" y="36"/>
                  <a:pt x="5" y="36"/>
                </a:cubicBezTo>
                <a:cubicBezTo>
                  <a:pt x="2" y="32"/>
                  <a:pt x="0" y="27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34" y="0"/>
                  <a:pt x="44" y="10"/>
                  <a:pt x="44" y="22"/>
                </a:cubicBezTo>
                <a:close/>
                <a:moveTo>
                  <a:pt x="40" y="22"/>
                </a:moveTo>
                <a:cubicBezTo>
                  <a:pt x="40" y="12"/>
                  <a:pt x="32" y="4"/>
                  <a:pt x="22" y="4"/>
                </a:cubicBezTo>
                <a:cubicBezTo>
                  <a:pt x="12" y="4"/>
                  <a:pt x="4" y="12"/>
                  <a:pt x="4" y="22"/>
                </a:cubicBezTo>
                <a:cubicBezTo>
                  <a:pt x="4" y="26"/>
                  <a:pt x="5" y="30"/>
                  <a:pt x="8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38"/>
                  <a:pt x="14" y="43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3"/>
                  <a:pt x="32" y="38"/>
                  <a:pt x="34" y="36"/>
                </a:cubicBezTo>
                <a:cubicBezTo>
                  <a:pt x="34" y="35"/>
                  <a:pt x="34" y="35"/>
                  <a:pt x="34" y="35"/>
                </a:cubicBezTo>
                <a:cubicBezTo>
                  <a:pt x="35" y="34"/>
                  <a:pt x="35" y="34"/>
                  <a:pt x="35" y="34"/>
                </a:cubicBezTo>
                <a:cubicBezTo>
                  <a:pt x="38" y="30"/>
                  <a:pt x="40" y="26"/>
                  <a:pt x="40" y="22"/>
                </a:cubicBezTo>
                <a:close/>
                <a:moveTo>
                  <a:pt x="33" y="56"/>
                </a:move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2" y="54"/>
                  <a:pt x="31" y="54"/>
                </a:cubicBezTo>
                <a:cubicBezTo>
                  <a:pt x="12" y="54"/>
                  <a:pt x="12" y="54"/>
                  <a:pt x="12" y="54"/>
                </a:cubicBezTo>
                <a:cubicBezTo>
                  <a:pt x="11" y="54"/>
                  <a:pt x="10" y="55"/>
                  <a:pt x="10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7"/>
                  <a:pt x="11" y="58"/>
                  <a:pt x="12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2" y="58"/>
                  <a:pt x="33" y="57"/>
                  <a:pt x="33" y="56"/>
                </a:cubicBezTo>
                <a:close/>
                <a:moveTo>
                  <a:pt x="33" y="61"/>
                </a:moveTo>
                <a:cubicBezTo>
                  <a:pt x="33" y="61"/>
                  <a:pt x="33" y="61"/>
                  <a:pt x="33" y="61"/>
                </a:cubicBezTo>
                <a:cubicBezTo>
                  <a:pt x="33" y="60"/>
                  <a:pt x="32" y="59"/>
                  <a:pt x="31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59"/>
                  <a:pt x="10" y="60"/>
                  <a:pt x="10" y="61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2"/>
                  <a:pt x="11" y="62"/>
                  <a:pt x="12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2"/>
                  <a:pt x="33" y="62"/>
                  <a:pt x="33" y="61"/>
                </a:cubicBezTo>
                <a:close/>
                <a:moveTo>
                  <a:pt x="33" y="65"/>
                </a:moveTo>
                <a:cubicBezTo>
                  <a:pt x="33" y="65"/>
                  <a:pt x="33" y="65"/>
                  <a:pt x="33" y="65"/>
                </a:cubicBezTo>
                <a:cubicBezTo>
                  <a:pt x="33" y="64"/>
                  <a:pt x="32" y="64"/>
                  <a:pt x="31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11" y="64"/>
                  <a:pt x="10" y="64"/>
                  <a:pt x="10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66"/>
                  <a:pt x="11" y="67"/>
                  <a:pt x="12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2" y="67"/>
                  <a:pt x="33" y="66"/>
                  <a:pt x="33" y="65"/>
                </a:cubicBezTo>
                <a:close/>
                <a:moveTo>
                  <a:pt x="26" y="68"/>
                </a:moveTo>
                <a:cubicBezTo>
                  <a:pt x="17" y="68"/>
                  <a:pt x="17" y="68"/>
                  <a:pt x="17" y="68"/>
                </a:cubicBezTo>
                <a:cubicBezTo>
                  <a:pt x="16" y="68"/>
                  <a:pt x="16" y="70"/>
                  <a:pt x="17" y="70"/>
                </a:cubicBezTo>
                <a:cubicBezTo>
                  <a:pt x="19" y="72"/>
                  <a:pt x="19" y="72"/>
                  <a:pt x="19" y="72"/>
                </a:cubicBezTo>
                <a:cubicBezTo>
                  <a:pt x="21" y="73"/>
                  <a:pt x="23" y="73"/>
                  <a:pt x="24" y="72"/>
                </a:cubicBezTo>
                <a:cubicBezTo>
                  <a:pt x="27" y="70"/>
                  <a:pt x="27" y="70"/>
                  <a:pt x="27" y="70"/>
                </a:cubicBezTo>
                <a:cubicBezTo>
                  <a:pt x="28" y="70"/>
                  <a:pt x="27" y="68"/>
                  <a:pt x="26" y="68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0" name="Freeform 119"/>
          <p:cNvSpPr>
            <a:spLocks noEditPoints="1"/>
          </p:cNvSpPr>
          <p:nvPr userDrawn="1"/>
        </p:nvSpPr>
        <p:spPr bwMode="auto">
          <a:xfrm>
            <a:off x="1835151" y="2344341"/>
            <a:ext cx="644525" cy="351235"/>
          </a:xfrm>
          <a:custGeom>
            <a:avLst/>
            <a:gdLst>
              <a:gd name="T0" fmla="*/ 57 w 167"/>
              <a:gd name="T1" fmla="*/ 50 h 121"/>
              <a:gd name="T2" fmla="*/ 38 w 167"/>
              <a:gd name="T3" fmla="*/ 0 h 121"/>
              <a:gd name="T4" fmla="*/ 87 w 167"/>
              <a:gd name="T5" fmla="*/ 30 h 121"/>
              <a:gd name="T6" fmla="*/ 108 w 167"/>
              <a:gd name="T7" fmla="*/ 29 h 121"/>
              <a:gd name="T8" fmla="*/ 113 w 167"/>
              <a:gd name="T9" fmla="*/ 37 h 121"/>
              <a:gd name="T10" fmla="*/ 108 w 167"/>
              <a:gd name="T11" fmla="*/ 46 h 121"/>
              <a:gd name="T12" fmla="*/ 94 w 167"/>
              <a:gd name="T13" fmla="*/ 47 h 121"/>
              <a:gd name="T14" fmla="*/ 142 w 167"/>
              <a:gd name="T15" fmla="*/ 50 h 121"/>
              <a:gd name="T16" fmla="*/ 138 w 167"/>
              <a:gd name="T17" fmla="*/ 52 h 121"/>
              <a:gd name="T18" fmla="*/ 155 w 167"/>
              <a:gd name="T19" fmla="*/ 56 h 121"/>
              <a:gd name="T20" fmla="*/ 142 w 167"/>
              <a:gd name="T21" fmla="*/ 79 h 121"/>
              <a:gd name="T22" fmla="*/ 10 w 167"/>
              <a:gd name="T23" fmla="*/ 61 h 121"/>
              <a:gd name="T24" fmla="*/ 0 w 167"/>
              <a:gd name="T25" fmla="*/ 34 h 121"/>
              <a:gd name="T26" fmla="*/ 18 w 167"/>
              <a:gd name="T27" fmla="*/ 46 h 121"/>
              <a:gd name="T28" fmla="*/ 14 w 167"/>
              <a:gd name="T29" fmla="*/ 34 h 121"/>
              <a:gd name="T30" fmla="*/ 30 w 167"/>
              <a:gd name="T31" fmla="*/ 23 h 121"/>
              <a:gd name="T32" fmla="*/ 101 w 167"/>
              <a:gd name="T33" fmla="*/ 88 h 121"/>
              <a:gd name="T34" fmla="*/ 112 w 167"/>
              <a:gd name="T35" fmla="*/ 88 h 121"/>
              <a:gd name="T36" fmla="*/ 116 w 167"/>
              <a:gd name="T37" fmla="*/ 95 h 121"/>
              <a:gd name="T38" fmla="*/ 112 w 167"/>
              <a:gd name="T39" fmla="*/ 102 h 121"/>
              <a:gd name="T40" fmla="*/ 96 w 167"/>
              <a:gd name="T41" fmla="*/ 102 h 121"/>
              <a:gd name="T42" fmla="*/ 74 w 167"/>
              <a:gd name="T43" fmla="*/ 121 h 121"/>
              <a:gd name="T44" fmla="*/ 66 w 167"/>
              <a:gd name="T45" fmla="*/ 85 h 121"/>
              <a:gd name="T46" fmla="*/ 101 w 167"/>
              <a:gd name="T47" fmla="*/ 88 h 121"/>
              <a:gd name="T48" fmla="*/ 112 w 167"/>
              <a:gd name="T49" fmla="*/ 91 h 121"/>
              <a:gd name="T50" fmla="*/ 112 w 167"/>
              <a:gd name="T51" fmla="*/ 95 h 121"/>
              <a:gd name="T52" fmla="*/ 112 w 167"/>
              <a:gd name="T53" fmla="*/ 98 h 121"/>
              <a:gd name="T54" fmla="*/ 113 w 167"/>
              <a:gd name="T55" fmla="*/ 95 h 121"/>
              <a:gd name="T56" fmla="*/ 108 w 167"/>
              <a:gd name="T57" fmla="*/ 32 h 121"/>
              <a:gd name="T58" fmla="*/ 108 w 167"/>
              <a:gd name="T59" fmla="*/ 32 h 121"/>
              <a:gd name="T60" fmla="*/ 106 w 167"/>
              <a:gd name="T61" fmla="*/ 37 h 121"/>
              <a:gd name="T62" fmla="*/ 108 w 167"/>
              <a:gd name="T63" fmla="*/ 43 h 121"/>
              <a:gd name="T64" fmla="*/ 110 w 167"/>
              <a:gd name="T65" fmla="*/ 37 h 121"/>
              <a:gd name="T66" fmla="*/ 108 w 167"/>
              <a:gd name="T67" fmla="*/ 32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7" h="121">
                <a:moveTo>
                  <a:pt x="40" y="50"/>
                </a:moveTo>
                <a:cubicBezTo>
                  <a:pt x="57" y="50"/>
                  <a:pt x="57" y="50"/>
                  <a:pt x="57" y="50"/>
                </a:cubicBezTo>
                <a:cubicBezTo>
                  <a:pt x="30" y="0"/>
                  <a:pt x="30" y="0"/>
                  <a:pt x="3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76" y="31"/>
                  <a:pt x="76" y="31"/>
                  <a:pt x="76" y="31"/>
                </a:cubicBezTo>
                <a:cubicBezTo>
                  <a:pt x="79" y="31"/>
                  <a:pt x="83" y="30"/>
                  <a:pt x="87" y="30"/>
                </a:cubicBezTo>
                <a:cubicBezTo>
                  <a:pt x="93" y="29"/>
                  <a:pt x="100" y="29"/>
                  <a:pt x="106" y="29"/>
                </a:cubicBezTo>
                <a:cubicBezTo>
                  <a:pt x="107" y="29"/>
                  <a:pt x="107" y="29"/>
                  <a:pt x="108" y="29"/>
                </a:cubicBezTo>
                <a:cubicBezTo>
                  <a:pt x="110" y="29"/>
                  <a:pt x="111" y="30"/>
                  <a:pt x="112" y="32"/>
                </a:cubicBezTo>
                <a:cubicBezTo>
                  <a:pt x="112" y="33"/>
                  <a:pt x="113" y="35"/>
                  <a:pt x="113" y="37"/>
                </a:cubicBezTo>
                <a:cubicBezTo>
                  <a:pt x="113" y="40"/>
                  <a:pt x="112" y="42"/>
                  <a:pt x="112" y="43"/>
                </a:cubicBezTo>
                <a:cubicBezTo>
                  <a:pt x="111" y="45"/>
                  <a:pt x="110" y="46"/>
                  <a:pt x="108" y="46"/>
                </a:cubicBezTo>
                <a:cubicBezTo>
                  <a:pt x="108" y="46"/>
                  <a:pt x="108" y="46"/>
                  <a:pt x="107" y="46"/>
                </a:cubicBezTo>
                <a:cubicBezTo>
                  <a:pt x="103" y="47"/>
                  <a:pt x="99" y="47"/>
                  <a:pt x="94" y="47"/>
                </a:cubicBezTo>
                <a:cubicBezTo>
                  <a:pt x="98" y="50"/>
                  <a:pt x="98" y="50"/>
                  <a:pt x="98" y="50"/>
                </a:cubicBezTo>
                <a:cubicBezTo>
                  <a:pt x="142" y="50"/>
                  <a:pt x="142" y="50"/>
                  <a:pt x="142" y="50"/>
                </a:cubicBezTo>
                <a:cubicBezTo>
                  <a:pt x="144" y="51"/>
                  <a:pt x="146" y="51"/>
                  <a:pt x="147" y="52"/>
                </a:cubicBezTo>
                <a:cubicBezTo>
                  <a:pt x="138" y="52"/>
                  <a:pt x="138" y="52"/>
                  <a:pt x="138" y="52"/>
                </a:cubicBezTo>
                <a:cubicBezTo>
                  <a:pt x="141" y="56"/>
                  <a:pt x="141" y="56"/>
                  <a:pt x="141" y="56"/>
                </a:cubicBezTo>
                <a:cubicBezTo>
                  <a:pt x="155" y="56"/>
                  <a:pt x="155" y="56"/>
                  <a:pt x="155" y="56"/>
                </a:cubicBezTo>
                <a:cubicBezTo>
                  <a:pt x="160" y="59"/>
                  <a:pt x="164" y="64"/>
                  <a:pt x="167" y="69"/>
                </a:cubicBezTo>
                <a:cubicBezTo>
                  <a:pt x="167" y="76"/>
                  <a:pt x="156" y="78"/>
                  <a:pt x="142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51"/>
                  <a:pt x="10" y="51"/>
                  <a:pt x="10" y="51"/>
                </a:cubicBezTo>
                <a:cubicBezTo>
                  <a:pt x="0" y="34"/>
                  <a:pt x="0" y="34"/>
                  <a:pt x="0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5"/>
                  <a:pt x="19" y="45"/>
                  <a:pt x="19" y="45"/>
                </a:cubicBezTo>
                <a:cubicBezTo>
                  <a:pt x="14" y="34"/>
                  <a:pt x="14" y="34"/>
                  <a:pt x="14" y="34"/>
                </a:cubicBezTo>
                <a:cubicBezTo>
                  <a:pt x="16" y="23"/>
                  <a:pt x="16" y="23"/>
                  <a:pt x="16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40" y="50"/>
                  <a:pt x="40" y="50"/>
                  <a:pt x="40" y="50"/>
                </a:cubicBezTo>
                <a:close/>
                <a:moveTo>
                  <a:pt x="101" y="88"/>
                </a:moveTo>
                <a:cubicBezTo>
                  <a:pt x="105" y="88"/>
                  <a:pt x="108" y="88"/>
                  <a:pt x="112" y="88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4" y="88"/>
                  <a:pt x="115" y="89"/>
                  <a:pt x="116" y="90"/>
                </a:cubicBezTo>
                <a:cubicBezTo>
                  <a:pt x="116" y="92"/>
                  <a:pt x="116" y="93"/>
                  <a:pt x="116" y="95"/>
                </a:cubicBezTo>
                <a:cubicBezTo>
                  <a:pt x="116" y="96"/>
                  <a:pt x="116" y="98"/>
                  <a:pt x="116" y="99"/>
                </a:cubicBezTo>
                <a:cubicBezTo>
                  <a:pt x="115" y="101"/>
                  <a:pt x="114" y="102"/>
                  <a:pt x="112" y="102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07" y="102"/>
                  <a:pt x="101" y="102"/>
                  <a:pt x="96" y="102"/>
                </a:cubicBezTo>
                <a:cubicBezTo>
                  <a:pt x="94" y="102"/>
                  <a:pt x="92" y="102"/>
                  <a:pt x="90" y="10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6" y="85"/>
                  <a:pt x="66" y="85"/>
                  <a:pt x="66" y="85"/>
                </a:cubicBezTo>
                <a:cubicBezTo>
                  <a:pt x="103" y="85"/>
                  <a:pt x="103" y="85"/>
                  <a:pt x="103" y="85"/>
                </a:cubicBezTo>
                <a:cubicBezTo>
                  <a:pt x="101" y="88"/>
                  <a:pt x="101" y="88"/>
                  <a:pt x="101" y="88"/>
                </a:cubicBezTo>
                <a:close/>
                <a:moveTo>
                  <a:pt x="113" y="92"/>
                </a:moveTo>
                <a:cubicBezTo>
                  <a:pt x="113" y="91"/>
                  <a:pt x="112" y="91"/>
                  <a:pt x="112" y="91"/>
                </a:cubicBezTo>
                <a:cubicBezTo>
                  <a:pt x="112" y="91"/>
                  <a:pt x="112" y="91"/>
                  <a:pt x="112" y="92"/>
                </a:cubicBezTo>
                <a:cubicBezTo>
                  <a:pt x="112" y="92"/>
                  <a:pt x="112" y="94"/>
                  <a:pt x="112" y="95"/>
                </a:cubicBezTo>
                <a:cubicBezTo>
                  <a:pt x="112" y="96"/>
                  <a:pt x="112" y="97"/>
                  <a:pt x="112" y="98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2" y="98"/>
                  <a:pt x="113" y="98"/>
                  <a:pt x="113" y="98"/>
                </a:cubicBezTo>
                <a:cubicBezTo>
                  <a:pt x="113" y="97"/>
                  <a:pt x="113" y="96"/>
                  <a:pt x="113" y="95"/>
                </a:cubicBezTo>
                <a:cubicBezTo>
                  <a:pt x="113" y="94"/>
                  <a:pt x="113" y="92"/>
                  <a:pt x="113" y="92"/>
                </a:cubicBezTo>
                <a:close/>
                <a:moveTo>
                  <a:pt x="108" y="32"/>
                </a:moveTo>
                <a:cubicBezTo>
                  <a:pt x="108" y="32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08" y="33"/>
                  <a:pt x="107" y="33"/>
                  <a:pt x="107" y="33"/>
                </a:cubicBezTo>
                <a:cubicBezTo>
                  <a:pt x="107" y="34"/>
                  <a:pt x="106" y="36"/>
                  <a:pt x="106" y="37"/>
                </a:cubicBezTo>
                <a:cubicBezTo>
                  <a:pt x="106" y="39"/>
                  <a:pt x="107" y="41"/>
                  <a:pt x="107" y="42"/>
                </a:cubicBezTo>
                <a:cubicBezTo>
                  <a:pt x="108" y="42"/>
                  <a:pt x="108" y="43"/>
                  <a:pt x="108" y="43"/>
                </a:cubicBezTo>
                <a:cubicBezTo>
                  <a:pt x="108" y="43"/>
                  <a:pt x="108" y="42"/>
                  <a:pt x="109" y="42"/>
                </a:cubicBezTo>
                <a:cubicBezTo>
                  <a:pt x="109" y="41"/>
                  <a:pt x="110" y="39"/>
                  <a:pt x="110" y="37"/>
                </a:cubicBezTo>
                <a:cubicBezTo>
                  <a:pt x="110" y="36"/>
                  <a:pt x="109" y="34"/>
                  <a:pt x="109" y="33"/>
                </a:cubicBezTo>
                <a:cubicBezTo>
                  <a:pt x="108" y="33"/>
                  <a:pt x="108" y="32"/>
                  <a:pt x="108" y="32"/>
                </a:cubicBezTo>
                <a:cubicBezTo>
                  <a:pt x="108" y="32"/>
                  <a:pt x="108" y="32"/>
                  <a:pt x="108" y="32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1" name="Freeform 120"/>
          <p:cNvSpPr>
            <a:spLocks noEditPoints="1"/>
          </p:cNvSpPr>
          <p:nvPr userDrawn="1"/>
        </p:nvSpPr>
        <p:spPr bwMode="auto">
          <a:xfrm>
            <a:off x="3390901" y="2287191"/>
            <a:ext cx="587375" cy="286941"/>
          </a:xfrm>
          <a:custGeom>
            <a:avLst/>
            <a:gdLst>
              <a:gd name="T0" fmla="*/ 137 w 152"/>
              <a:gd name="T1" fmla="*/ 26 h 99"/>
              <a:gd name="T2" fmla="*/ 137 w 152"/>
              <a:gd name="T3" fmla="*/ 26 h 99"/>
              <a:gd name="T4" fmla="*/ 121 w 152"/>
              <a:gd name="T5" fmla="*/ 0 h 99"/>
              <a:gd name="T6" fmla="*/ 31 w 152"/>
              <a:gd name="T7" fmla="*/ 0 h 99"/>
              <a:gd name="T8" fmla="*/ 14 w 152"/>
              <a:gd name="T9" fmla="*/ 26 h 99"/>
              <a:gd name="T10" fmla="*/ 14 w 152"/>
              <a:gd name="T11" fmla="*/ 26 h 99"/>
              <a:gd name="T12" fmla="*/ 0 w 152"/>
              <a:gd name="T13" fmla="*/ 26 h 99"/>
              <a:gd name="T14" fmla="*/ 2 w 152"/>
              <a:gd name="T15" fmla="*/ 47 h 99"/>
              <a:gd name="T16" fmla="*/ 6 w 152"/>
              <a:gd name="T17" fmla="*/ 47 h 99"/>
              <a:gd name="T18" fmla="*/ 6 w 152"/>
              <a:gd name="T19" fmla="*/ 85 h 99"/>
              <a:gd name="T20" fmla="*/ 6 w 152"/>
              <a:gd name="T21" fmla="*/ 88 h 99"/>
              <a:gd name="T22" fmla="*/ 6 w 152"/>
              <a:gd name="T23" fmla="*/ 99 h 99"/>
              <a:gd name="T24" fmla="*/ 30 w 152"/>
              <a:gd name="T25" fmla="*/ 99 h 99"/>
              <a:gd name="T26" fmla="*/ 30 w 152"/>
              <a:gd name="T27" fmla="*/ 88 h 99"/>
              <a:gd name="T28" fmla="*/ 122 w 152"/>
              <a:gd name="T29" fmla="*/ 88 h 99"/>
              <a:gd name="T30" fmla="*/ 122 w 152"/>
              <a:gd name="T31" fmla="*/ 99 h 99"/>
              <a:gd name="T32" fmla="*/ 146 w 152"/>
              <a:gd name="T33" fmla="*/ 99 h 99"/>
              <a:gd name="T34" fmla="*/ 146 w 152"/>
              <a:gd name="T35" fmla="*/ 88 h 99"/>
              <a:gd name="T36" fmla="*/ 146 w 152"/>
              <a:gd name="T37" fmla="*/ 85 h 99"/>
              <a:gd name="T38" fmla="*/ 146 w 152"/>
              <a:gd name="T39" fmla="*/ 47 h 99"/>
              <a:gd name="T40" fmla="*/ 150 w 152"/>
              <a:gd name="T41" fmla="*/ 47 h 99"/>
              <a:gd name="T42" fmla="*/ 152 w 152"/>
              <a:gd name="T43" fmla="*/ 26 h 99"/>
              <a:gd name="T44" fmla="*/ 137 w 152"/>
              <a:gd name="T45" fmla="*/ 26 h 99"/>
              <a:gd name="T46" fmla="*/ 36 w 152"/>
              <a:gd name="T47" fmla="*/ 10 h 99"/>
              <a:gd name="T48" fmla="*/ 116 w 152"/>
              <a:gd name="T49" fmla="*/ 10 h 99"/>
              <a:gd name="T50" fmla="*/ 131 w 152"/>
              <a:gd name="T51" fmla="*/ 33 h 99"/>
              <a:gd name="T52" fmla="*/ 21 w 152"/>
              <a:gd name="T53" fmla="*/ 33 h 99"/>
              <a:gd name="T54" fmla="*/ 36 w 152"/>
              <a:gd name="T55" fmla="*/ 10 h 99"/>
              <a:gd name="T56" fmla="*/ 28 w 152"/>
              <a:gd name="T57" fmla="*/ 67 h 99"/>
              <a:gd name="T58" fmla="*/ 21 w 152"/>
              <a:gd name="T59" fmla="*/ 60 h 99"/>
              <a:gd name="T60" fmla="*/ 28 w 152"/>
              <a:gd name="T61" fmla="*/ 53 h 99"/>
              <a:gd name="T62" fmla="*/ 35 w 152"/>
              <a:gd name="T63" fmla="*/ 60 h 99"/>
              <a:gd name="T64" fmla="*/ 28 w 152"/>
              <a:gd name="T65" fmla="*/ 67 h 99"/>
              <a:gd name="T66" fmla="*/ 40 w 152"/>
              <a:gd name="T67" fmla="*/ 74 h 99"/>
              <a:gd name="T68" fmla="*/ 35 w 152"/>
              <a:gd name="T69" fmla="*/ 69 h 99"/>
              <a:gd name="T70" fmla="*/ 40 w 152"/>
              <a:gd name="T71" fmla="*/ 65 h 99"/>
              <a:gd name="T72" fmla="*/ 45 w 152"/>
              <a:gd name="T73" fmla="*/ 69 h 99"/>
              <a:gd name="T74" fmla="*/ 40 w 152"/>
              <a:gd name="T75" fmla="*/ 74 h 99"/>
              <a:gd name="T76" fmla="*/ 98 w 152"/>
              <a:gd name="T77" fmla="*/ 73 h 99"/>
              <a:gd name="T78" fmla="*/ 54 w 152"/>
              <a:gd name="T79" fmla="*/ 73 h 99"/>
              <a:gd name="T80" fmla="*/ 54 w 152"/>
              <a:gd name="T81" fmla="*/ 66 h 99"/>
              <a:gd name="T82" fmla="*/ 98 w 152"/>
              <a:gd name="T83" fmla="*/ 66 h 99"/>
              <a:gd name="T84" fmla="*/ 98 w 152"/>
              <a:gd name="T85" fmla="*/ 73 h 99"/>
              <a:gd name="T86" fmla="*/ 98 w 152"/>
              <a:gd name="T87" fmla="*/ 64 h 99"/>
              <a:gd name="T88" fmla="*/ 54 w 152"/>
              <a:gd name="T89" fmla="*/ 64 h 99"/>
              <a:gd name="T90" fmla="*/ 54 w 152"/>
              <a:gd name="T91" fmla="*/ 56 h 99"/>
              <a:gd name="T92" fmla="*/ 98 w 152"/>
              <a:gd name="T93" fmla="*/ 56 h 99"/>
              <a:gd name="T94" fmla="*/ 98 w 152"/>
              <a:gd name="T95" fmla="*/ 64 h 99"/>
              <a:gd name="T96" fmla="*/ 112 w 152"/>
              <a:gd name="T97" fmla="*/ 74 h 99"/>
              <a:gd name="T98" fmla="*/ 107 w 152"/>
              <a:gd name="T99" fmla="*/ 69 h 99"/>
              <a:gd name="T100" fmla="*/ 112 w 152"/>
              <a:gd name="T101" fmla="*/ 65 h 99"/>
              <a:gd name="T102" fmla="*/ 117 w 152"/>
              <a:gd name="T103" fmla="*/ 69 h 99"/>
              <a:gd name="T104" fmla="*/ 112 w 152"/>
              <a:gd name="T105" fmla="*/ 74 h 99"/>
              <a:gd name="T106" fmla="*/ 124 w 152"/>
              <a:gd name="T107" fmla="*/ 67 h 99"/>
              <a:gd name="T108" fmla="*/ 117 w 152"/>
              <a:gd name="T109" fmla="*/ 60 h 99"/>
              <a:gd name="T110" fmla="*/ 124 w 152"/>
              <a:gd name="T111" fmla="*/ 53 h 99"/>
              <a:gd name="T112" fmla="*/ 131 w 152"/>
              <a:gd name="T113" fmla="*/ 60 h 99"/>
              <a:gd name="T114" fmla="*/ 124 w 152"/>
              <a:gd name="T115" fmla="*/ 67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2" h="99">
                <a:moveTo>
                  <a:pt x="137" y="26"/>
                </a:moveTo>
                <a:cubicBezTo>
                  <a:pt x="137" y="26"/>
                  <a:pt x="137" y="26"/>
                  <a:pt x="137" y="26"/>
                </a:cubicBezTo>
                <a:cubicBezTo>
                  <a:pt x="121" y="0"/>
                  <a:pt x="121" y="0"/>
                  <a:pt x="12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2" y="47"/>
                  <a:pt x="2" y="47"/>
                  <a:pt x="2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85"/>
                  <a:pt x="6" y="85"/>
                  <a:pt x="6" y="85"/>
                </a:cubicBezTo>
                <a:cubicBezTo>
                  <a:pt x="6" y="88"/>
                  <a:pt x="6" y="88"/>
                  <a:pt x="6" y="88"/>
                </a:cubicBezTo>
                <a:cubicBezTo>
                  <a:pt x="6" y="99"/>
                  <a:pt x="6" y="99"/>
                  <a:pt x="6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30" y="88"/>
                  <a:pt x="30" y="88"/>
                  <a:pt x="30" y="88"/>
                </a:cubicBezTo>
                <a:cubicBezTo>
                  <a:pt x="122" y="88"/>
                  <a:pt x="122" y="88"/>
                  <a:pt x="122" y="88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46" y="99"/>
                  <a:pt x="146" y="99"/>
                  <a:pt x="146" y="99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6" y="85"/>
                  <a:pt x="146" y="85"/>
                  <a:pt x="146" y="85"/>
                </a:cubicBezTo>
                <a:cubicBezTo>
                  <a:pt x="146" y="47"/>
                  <a:pt x="146" y="47"/>
                  <a:pt x="146" y="47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52" y="26"/>
                  <a:pt x="152" y="26"/>
                  <a:pt x="152" y="26"/>
                </a:cubicBezTo>
                <a:lnTo>
                  <a:pt x="137" y="26"/>
                </a:lnTo>
                <a:close/>
                <a:moveTo>
                  <a:pt x="36" y="10"/>
                </a:moveTo>
                <a:cubicBezTo>
                  <a:pt x="116" y="10"/>
                  <a:pt x="116" y="10"/>
                  <a:pt x="116" y="10"/>
                </a:cubicBezTo>
                <a:cubicBezTo>
                  <a:pt x="131" y="33"/>
                  <a:pt x="131" y="33"/>
                  <a:pt x="131" y="33"/>
                </a:cubicBezTo>
                <a:cubicBezTo>
                  <a:pt x="21" y="33"/>
                  <a:pt x="21" y="33"/>
                  <a:pt x="21" y="33"/>
                </a:cubicBezTo>
                <a:lnTo>
                  <a:pt x="36" y="10"/>
                </a:lnTo>
                <a:close/>
                <a:moveTo>
                  <a:pt x="28" y="67"/>
                </a:moveTo>
                <a:cubicBezTo>
                  <a:pt x="24" y="67"/>
                  <a:pt x="21" y="64"/>
                  <a:pt x="21" y="60"/>
                </a:cubicBezTo>
                <a:cubicBezTo>
                  <a:pt x="21" y="56"/>
                  <a:pt x="24" y="53"/>
                  <a:pt x="28" y="53"/>
                </a:cubicBezTo>
                <a:cubicBezTo>
                  <a:pt x="32" y="53"/>
                  <a:pt x="35" y="56"/>
                  <a:pt x="35" y="60"/>
                </a:cubicBezTo>
                <a:cubicBezTo>
                  <a:pt x="35" y="64"/>
                  <a:pt x="32" y="67"/>
                  <a:pt x="28" y="67"/>
                </a:cubicBezTo>
                <a:close/>
                <a:moveTo>
                  <a:pt x="40" y="74"/>
                </a:moveTo>
                <a:cubicBezTo>
                  <a:pt x="37" y="74"/>
                  <a:pt x="35" y="72"/>
                  <a:pt x="35" y="69"/>
                </a:cubicBezTo>
                <a:cubicBezTo>
                  <a:pt x="35" y="67"/>
                  <a:pt x="37" y="65"/>
                  <a:pt x="40" y="65"/>
                </a:cubicBezTo>
                <a:cubicBezTo>
                  <a:pt x="42" y="65"/>
                  <a:pt x="45" y="67"/>
                  <a:pt x="45" y="69"/>
                </a:cubicBezTo>
                <a:cubicBezTo>
                  <a:pt x="45" y="72"/>
                  <a:pt x="42" y="74"/>
                  <a:pt x="40" y="74"/>
                </a:cubicBezTo>
                <a:close/>
                <a:moveTo>
                  <a:pt x="98" y="73"/>
                </a:moveTo>
                <a:cubicBezTo>
                  <a:pt x="54" y="73"/>
                  <a:pt x="54" y="73"/>
                  <a:pt x="54" y="73"/>
                </a:cubicBezTo>
                <a:cubicBezTo>
                  <a:pt x="54" y="66"/>
                  <a:pt x="54" y="66"/>
                  <a:pt x="54" y="66"/>
                </a:cubicBezTo>
                <a:cubicBezTo>
                  <a:pt x="98" y="66"/>
                  <a:pt x="98" y="66"/>
                  <a:pt x="98" y="66"/>
                </a:cubicBezTo>
                <a:lnTo>
                  <a:pt x="98" y="73"/>
                </a:lnTo>
                <a:close/>
                <a:moveTo>
                  <a:pt x="98" y="64"/>
                </a:moveTo>
                <a:cubicBezTo>
                  <a:pt x="54" y="64"/>
                  <a:pt x="54" y="64"/>
                  <a:pt x="54" y="64"/>
                </a:cubicBezTo>
                <a:cubicBezTo>
                  <a:pt x="54" y="56"/>
                  <a:pt x="54" y="56"/>
                  <a:pt x="54" y="56"/>
                </a:cubicBezTo>
                <a:cubicBezTo>
                  <a:pt x="98" y="56"/>
                  <a:pt x="98" y="56"/>
                  <a:pt x="98" y="56"/>
                </a:cubicBezTo>
                <a:lnTo>
                  <a:pt x="98" y="64"/>
                </a:lnTo>
                <a:close/>
                <a:moveTo>
                  <a:pt x="112" y="74"/>
                </a:moveTo>
                <a:cubicBezTo>
                  <a:pt x="109" y="74"/>
                  <a:pt x="107" y="72"/>
                  <a:pt x="107" y="69"/>
                </a:cubicBezTo>
                <a:cubicBezTo>
                  <a:pt x="107" y="67"/>
                  <a:pt x="109" y="65"/>
                  <a:pt x="112" y="65"/>
                </a:cubicBezTo>
                <a:cubicBezTo>
                  <a:pt x="115" y="65"/>
                  <a:pt x="117" y="67"/>
                  <a:pt x="117" y="69"/>
                </a:cubicBezTo>
                <a:cubicBezTo>
                  <a:pt x="117" y="72"/>
                  <a:pt x="115" y="74"/>
                  <a:pt x="112" y="74"/>
                </a:cubicBezTo>
                <a:close/>
                <a:moveTo>
                  <a:pt x="124" y="67"/>
                </a:moveTo>
                <a:cubicBezTo>
                  <a:pt x="120" y="67"/>
                  <a:pt x="117" y="64"/>
                  <a:pt x="117" y="60"/>
                </a:cubicBezTo>
                <a:cubicBezTo>
                  <a:pt x="117" y="56"/>
                  <a:pt x="120" y="53"/>
                  <a:pt x="124" y="53"/>
                </a:cubicBezTo>
                <a:cubicBezTo>
                  <a:pt x="128" y="53"/>
                  <a:pt x="131" y="56"/>
                  <a:pt x="131" y="60"/>
                </a:cubicBezTo>
                <a:cubicBezTo>
                  <a:pt x="131" y="64"/>
                  <a:pt x="128" y="67"/>
                  <a:pt x="124" y="6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2" name="Freeform 121"/>
          <p:cNvSpPr>
            <a:spLocks noEditPoints="1"/>
          </p:cNvSpPr>
          <p:nvPr userDrawn="1"/>
        </p:nvSpPr>
        <p:spPr bwMode="auto">
          <a:xfrm>
            <a:off x="5318125" y="2553891"/>
            <a:ext cx="374650" cy="283369"/>
          </a:xfrm>
          <a:custGeom>
            <a:avLst/>
            <a:gdLst>
              <a:gd name="T0" fmla="*/ 0 w 97"/>
              <a:gd name="T1" fmla="*/ 49 h 98"/>
              <a:gd name="T2" fmla="*/ 48 w 97"/>
              <a:gd name="T3" fmla="*/ 98 h 98"/>
              <a:gd name="T4" fmla="*/ 97 w 97"/>
              <a:gd name="T5" fmla="*/ 49 h 98"/>
              <a:gd name="T6" fmla="*/ 48 w 97"/>
              <a:gd name="T7" fmla="*/ 0 h 98"/>
              <a:gd name="T8" fmla="*/ 0 w 97"/>
              <a:gd name="T9" fmla="*/ 49 h 98"/>
              <a:gd name="T10" fmla="*/ 10 w 97"/>
              <a:gd name="T11" fmla="*/ 49 h 98"/>
              <a:gd name="T12" fmla="*/ 11 w 97"/>
              <a:gd name="T13" fmla="*/ 40 h 98"/>
              <a:gd name="T14" fmla="*/ 20 w 97"/>
              <a:gd name="T15" fmla="*/ 49 h 98"/>
              <a:gd name="T16" fmla="*/ 18 w 97"/>
              <a:gd name="T17" fmla="*/ 61 h 98"/>
              <a:gd name="T18" fmla="*/ 26 w 97"/>
              <a:gd name="T19" fmla="*/ 70 h 98"/>
              <a:gd name="T20" fmla="*/ 26 w 97"/>
              <a:gd name="T21" fmla="*/ 81 h 98"/>
              <a:gd name="T22" fmla="*/ 10 w 97"/>
              <a:gd name="T23" fmla="*/ 49 h 98"/>
              <a:gd name="T24" fmla="*/ 40 w 97"/>
              <a:gd name="T25" fmla="*/ 12 h 98"/>
              <a:gd name="T26" fmla="*/ 48 w 97"/>
              <a:gd name="T27" fmla="*/ 11 h 98"/>
              <a:gd name="T28" fmla="*/ 58 w 97"/>
              <a:gd name="T29" fmla="*/ 12 h 98"/>
              <a:gd name="T30" fmla="*/ 57 w 97"/>
              <a:gd name="T31" fmla="*/ 15 h 98"/>
              <a:gd name="T32" fmla="*/ 59 w 97"/>
              <a:gd name="T33" fmla="*/ 17 h 98"/>
              <a:gd name="T34" fmla="*/ 65 w 97"/>
              <a:gd name="T35" fmla="*/ 17 h 98"/>
              <a:gd name="T36" fmla="*/ 66 w 97"/>
              <a:gd name="T37" fmla="*/ 15 h 98"/>
              <a:gd name="T38" fmla="*/ 70 w 97"/>
              <a:gd name="T39" fmla="*/ 17 h 98"/>
              <a:gd name="T40" fmla="*/ 67 w 97"/>
              <a:gd name="T41" fmla="*/ 19 h 98"/>
              <a:gd name="T42" fmla="*/ 63 w 97"/>
              <a:gd name="T43" fmla="*/ 23 h 98"/>
              <a:gd name="T44" fmla="*/ 67 w 97"/>
              <a:gd name="T45" fmla="*/ 25 h 98"/>
              <a:gd name="T46" fmla="*/ 67 w 97"/>
              <a:gd name="T47" fmla="*/ 27 h 98"/>
              <a:gd name="T48" fmla="*/ 63 w 97"/>
              <a:gd name="T49" fmla="*/ 27 h 98"/>
              <a:gd name="T50" fmla="*/ 63 w 97"/>
              <a:gd name="T51" fmla="*/ 31 h 98"/>
              <a:gd name="T52" fmla="*/ 69 w 97"/>
              <a:gd name="T53" fmla="*/ 33 h 98"/>
              <a:gd name="T54" fmla="*/ 73 w 97"/>
              <a:gd name="T55" fmla="*/ 27 h 98"/>
              <a:gd name="T56" fmla="*/ 78 w 97"/>
              <a:gd name="T57" fmla="*/ 26 h 98"/>
              <a:gd name="T58" fmla="*/ 79 w 97"/>
              <a:gd name="T59" fmla="*/ 26 h 98"/>
              <a:gd name="T60" fmla="*/ 85 w 97"/>
              <a:gd name="T61" fmla="*/ 37 h 98"/>
              <a:gd name="T62" fmla="*/ 85 w 97"/>
              <a:gd name="T63" fmla="*/ 37 h 98"/>
              <a:gd name="T64" fmla="*/ 77 w 97"/>
              <a:gd name="T65" fmla="*/ 35 h 98"/>
              <a:gd name="T66" fmla="*/ 67 w 97"/>
              <a:gd name="T67" fmla="*/ 37 h 98"/>
              <a:gd name="T68" fmla="*/ 61 w 97"/>
              <a:gd name="T69" fmla="*/ 43 h 98"/>
              <a:gd name="T70" fmla="*/ 63 w 97"/>
              <a:gd name="T71" fmla="*/ 53 h 98"/>
              <a:gd name="T72" fmla="*/ 73 w 97"/>
              <a:gd name="T73" fmla="*/ 59 h 98"/>
              <a:gd name="T74" fmla="*/ 73 w 97"/>
              <a:gd name="T75" fmla="*/ 79 h 98"/>
              <a:gd name="T76" fmla="*/ 48 w 97"/>
              <a:gd name="T77" fmla="*/ 88 h 98"/>
              <a:gd name="T78" fmla="*/ 36 w 97"/>
              <a:gd name="T79" fmla="*/ 86 h 98"/>
              <a:gd name="T80" fmla="*/ 46 w 97"/>
              <a:gd name="T81" fmla="*/ 61 h 98"/>
              <a:gd name="T82" fmla="*/ 44 w 97"/>
              <a:gd name="T83" fmla="*/ 51 h 98"/>
              <a:gd name="T84" fmla="*/ 32 w 97"/>
              <a:gd name="T85" fmla="*/ 41 h 98"/>
              <a:gd name="T86" fmla="*/ 26 w 97"/>
              <a:gd name="T87" fmla="*/ 47 h 98"/>
              <a:gd name="T88" fmla="*/ 22 w 97"/>
              <a:gd name="T89" fmla="*/ 39 h 98"/>
              <a:gd name="T90" fmla="*/ 34 w 97"/>
              <a:gd name="T91" fmla="*/ 31 h 98"/>
              <a:gd name="T92" fmla="*/ 40 w 97"/>
              <a:gd name="T93" fmla="*/ 15 h 98"/>
              <a:gd name="T94" fmla="*/ 40 w 97"/>
              <a:gd name="T95" fmla="*/ 1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7" h="98">
                <a:moveTo>
                  <a:pt x="0" y="49"/>
                </a:moveTo>
                <a:cubicBezTo>
                  <a:pt x="0" y="76"/>
                  <a:pt x="21" y="98"/>
                  <a:pt x="48" y="98"/>
                </a:cubicBezTo>
                <a:cubicBezTo>
                  <a:pt x="75" y="98"/>
                  <a:pt x="97" y="76"/>
                  <a:pt x="97" y="49"/>
                </a:cubicBezTo>
                <a:cubicBezTo>
                  <a:pt x="97" y="22"/>
                  <a:pt x="75" y="0"/>
                  <a:pt x="48" y="0"/>
                </a:cubicBezTo>
                <a:cubicBezTo>
                  <a:pt x="21" y="0"/>
                  <a:pt x="0" y="22"/>
                  <a:pt x="0" y="49"/>
                </a:cubicBezTo>
                <a:close/>
                <a:moveTo>
                  <a:pt x="10" y="49"/>
                </a:moveTo>
                <a:cubicBezTo>
                  <a:pt x="10" y="46"/>
                  <a:pt x="10" y="43"/>
                  <a:pt x="11" y="40"/>
                </a:cubicBezTo>
                <a:cubicBezTo>
                  <a:pt x="20" y="49"/>
                  <a:pt x="20" y="49"/>
                  <a:pt x="20" y="49"/>
                </a:cubicBezTo>
                <a:cubicBezTo>
                  <a:pt x="18" y="61"/>
                  <a:pt x="18" y="61"/>
                  <a:pt x="18" y="61"/>
                </a:cubicBezTo>
                <a:cubicBezTo>
                  <a:pt x="26" y="70"/>
                  <a:pt x="26" y="70"/>
                  <a:pt x="26" y="70"/>
                </a:cubicBezTo>
                <a:cubicBezTo>
                  <a:pt x="26" y="81"/>
                  <a:pt x="26" y="81"/>
                  <a:pt x="26" y="81"/>
                </a:cubicBezTo>
                <a:cubicBezTo>
                  <a:pt x="16" y="74"/>
                  <a:pt x="10" y="62"/>
                  <a:pt x="10" y="49"/>
                </a:cubicBezTo>
                <a:close/>
                <a:moveTo>
                  <a:pt x="40" y="12"/>
                </a:moveTo>
                <a:cubicBezTo>
                  <a:pt x="42" y="11"/>
                  <a:pt x="45" y="11"/>
                  <a:pt x="48" y="11"/>
                </a:cubicBezTo>
                <a:cubicBezTo>
                  <a:pt x="52" y="11"/>
                  <a:pt x="55" y="11"/>
                  <a:pt x="58" y="12"/>
                </a:cubicBezTo>
                <a:cubicBezTo>
                  <a:pt x="57" y="15"/>
                  <a:pt x="57" y="15"/>
                  <a:pt x="57" y="15"/>
                </a:cubicBezTo>
                <a:cubicBezTo>
                  <a:pt x="59" y="17"/>
                  <a:pt x="59" y="17"/>
                  <a:pt x="59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6" y="15"/>
                  <a:pt x="66" y="15"/>
                  <a:pt x="66" y="15"/>
                </a:cubicBezTo>
                <a:cubicBezTo>
                  <a:pt x="68" y="16"/>
                  <a:pt x="69" y="17"/>
                  <a:pt x="70" y="17"/>
                </a:cubicBezTo>
                <a:cubicBezTo>
                  <a:pt x="67" y="19"/>
                  <a:pt x="67" y="19"/>
                  <a:pt x="67" y="19"/>
                </a:cubicBezTo>
                <a:cubicBezTo>
                  <a:pt x="63" y="23"/>
                  <a:pt x="63" y="23"/>
                  <a:pt x="63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7"/>
                  <a:pt x="67" y="27"/>
                  <a:pt x="67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5" y="33"/>
                  <a:pt x="69" y="33"/>
                </a:cubicBezTo>
                <a:cubicBezTo>
                  <a:pt x="72" y="33"/>
                  <a:pt x="71" y="29"/>
                  <a:pt x="73" y="27"/>
                </a:cubicBezTo>
                <a:cubicBezTo>
                  <a:pt x="75" y="25"/>
                  <a:pt x="78" y="26"/>
                  <a:pt x="78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82" y="29"/>
                  <a:pt x="84" y="33"/>
                  <a:pt x="85" y="37"/>
                </a:cubicBezTo>
                <a:cubicBezTo>
                  <a:pt x="85" y="37"/>
                  <a:pt x="85" y="37"/>
                  <a:pt x="85" y="37"/>
                </a:cubicBezTo>
                <a:cubicBezTo>
                  <a:pt x="85" y="37"/>
                  <a:pt x="82" y="35"/>
                  <a:pt x="77" y="35"/>
                </a:cubicBezTo>
                <a:cubicBezTo>
                  <a:pt x="72" y="35"/>
                  <a:pt x="67" y="37"/>
                  <a:pt x="67" y="37"/>
                </a:cubicBezTo>
                <a:cubicBezTo>
                  <a:pt x="67" y="37"/>
                  <a:pt x="61" y="39"/>
                  <a:pt x="61" y="43"/>
                </a:cubicBezTo>
                <a:cubicBezTo>
                  <a:pt x="60" y="51"/>
                  <a:pt x="63" y="53"/>
                  <a:pt x="63" y="53"/>
                </a:cubicBezTo>
                <a:cubicBezTo>
                  <a:pt x="73" y="59"/>
                  <a:pt x="73" y="59"/>
                  <a:pt x="73" y="59"/>
                </a:cubicBezTo>
                <a:cubicBezTo>
                  <a:pt x="73" y="79"/>
                  <a:pt x="73" y="79"/>
                  <a:pt x="73" y="79"/>
                </a:cubicBezTo>
                <a:cubicBezTo>
                  <a:pt x="66" y="85"/>
                  <a:pt x="58" y="88"/>
                  <a:pt x="48" y="88"/>
                </a:cubicBezTo>
                <a:cubicBezTo>
                  <a:pt x="44" y="88"/>
                  <a:pt x="40" y="87"/>
                  <a:pt x="36" y="86"/>
                </a:cubicBezTo>
                <a:cubicBezTo>
                  <a:pt x="46" y="61"/>
                  <a:pt x="46" y="61"/>
                  <a:pt x="46" y="61"/>
                </a:cubicBezTo>
                <a:cubicBezTo>
                  <a:pt x="44" y="51"/>
                  <a:pt x="44" y="51"/>
                  <a:pt x="44" y="51"/>
                </a:cubicBezTo>
                <a:cubicBezTo>
                  <a:pt x="44" y="51"/>
                  <a:pt x="36" y="41"/>
                  <a:pt x="32" y="41"/>
                </a:cubicBezTo>
                <a:cubicBezTo>
                  <a:pt x="28" y="41"/>
                  <a:pt x="26" y="47"/>
                  <a:pt x="26" y="47"/>
                </a:cubicBezTo>
                <a:cubicBezTo>
                  <a:pt x="22" y="39"/>
                  <a:pt x="22" y="39"/>
                  <a:pt x="22" y="39"/>
                </a:cubicBezTo>
                <a:cubicBezTo>
                  <a:pt x="34" y="31"/>
                  <a:pt x="34" y="31"/>
                  <a:pt x="34" y="31"/>
                </a:cubicBezTo>
                <a:cubicBezTo>
                  <a:pt x="40" y="15"/>
                  <a:pt x="40" y="15"/>
                  <a:pt x="40" y="15"/>
                </a:cubicBezTo>
                <a:lnTo>
                  <a:pt x="40" y="12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3" name="Freeform 122"/>
          <p:cNvSpPr>
            <a:spLocks noEditPoints="1"/>
          </p:cNvSpPr>
          <p:nvPr userDrawn="1"/>
        </p:nvSpPr>
        <p:spPr bwMode="auto">
          <a:xfrm>
            <a:off x="5854700" y="2550319"/>
            <a:ext cx="374650" cy="280988"/>
          </a:xfrm>
          <a:custGeom>
            <a:avLst/>
            <a:gdLst>
              <a:gd name="T0" fmla="*/ 0 w 97"/>
              <a:gd name="T1" fmla="*/ 82 h 97"/>
              <a:gd name="T2" fmla="*/ 14 w 97"/>
              <a:gd name="T3" fmla="*/ 96 h 97"/>
              <a:gd name="T4" fmla="*/ 24 w 97"/>
              <a:gd name="T5" fmla="*/ 92 h 97"/>
              <a:gd name="T6" fmla="*/ 50 w 97"/>
              <a:gd name="T7" fmla="*/ 67 h 97"/>
              <a:gd name="T8" fmla="*/ 57 w 97"/>
              <a:gd name="T9" fmla="*/ 73 h 97"/>
              <a:gd name="T10" fmla="*/ 59 w 97"/>
              <a:gd name="T11" fmla="*/ 83 h 97"/>
              <a:gd name="T12" fmla="*/ 69 w 97"/>
              <a:gd name="T13" fmla="*/ 93 h 97"/>
              <a:gd name="T14" fmla="*/ 84 w 97"/>
              <a:gd name="T15" fmla="*/ 93 h 97"/>
              <a:gd name="T16" fmla="*/ 84 w 97"/>
              <a:gd name="T17" fmla="*/ 79 h 97"/>
              <a:gd name="T18" fmla="*/ 74 w 97"/>
              <a:gd name="T19" fmla="*/ 69 h 97"/>
              <a:gd name="T20" fmla="*/ 64 w 97"/>
              <a:gd name="T21" fmla="*/ 66 h 97"/>
              <a:gd name="T22" fmla="*/ 57 w 97"/>
              <a:gd name="T23" fmla="*/ 60 h 97"/>
              <a:gd name="T24" fmla="*/ 61 w 97"/>
              <a:gd name="T25" fmla="*/ 55 h 97"/>
              <a:gd name="T26" fmla="*/ 88 w 97"/>
              <a:gd name="T27" fmla="*/ 48 h 97"/>
              <a:gd name="T28" fmla="*/ 97 w 97"/>
              <a:gd name="T29" fmla="*/ 30 h 97"/>
              <a:gd name="T30" fmla="*/ 97 w 97"/>
              <a:gd name="T31" fmla="*/ 30 h 97"/>
              <a:gd name="T32" fmla="*/ 93 w 97"/>
              <a:gd name="T33" fmla="*/ 26 h 97"/>
              <a:gd name="T34" fmla="*/ 90 w 97"/>
              <a:gd name="T35" fmla="*/ 27 h 97"/>
              <a:gd name="T36" fmla="*/ 89 w 97"/>
              <a:gd name="T37" fmla="*/ 28 h 97"/>
              <a:gd name="T38" fmla="*/ 85 w 97"/>
              <a:gd name="T39" fmla="*/ 32 h 97"/>
              <a:gd name="T40" fmla="*/ 74 w 97"/>
              <a:gd name="T41" fmla="*/ 36 h 97"/>
              <a:gd name="T42" fmla="*/ 64 w 97"/>
              <a:gd name="T43" fmla="*/ 32 h 97"/>
              <a:gd name="T44" fmla="*/ 60 w 97"/>
              <a:gd name="T45" fmla="*/ 22 h 97"/>
              <a:gd name="T46" fmla="*/ 64 w 97"/>
              <a:gd name="T47" fmla="*/ 12 h 97"/>
              <a:gd name="T48" fmla="*/ 68 w 97"/>
              <a:gd name="T49" fmla="*/ 8 h 97"/>
              <a:gd name="T50" fmla="*/ 69 w 97"/>
              <a:gd name="T51" fmla="*/ 7 h 97"/>
              <a:gd name="T52" fmla="*/ 71 w 97"/>
              <a:gd name="T53" fmla="*/ 4 h 97"/>
              <a:gd name="T54" fmla="*/ 67 w 97"/>
              <a:gd name="T55" fmla="*/ 0 h 97"/>
              <a:gd name="T56" fmla="*/ 66 w 97"/>
              <a:gd name="T57" fmla="*/ 0 h 97"/>
              <a:gd name="T58" fmla="*/ 48 w 97"/>
              <a:gd name="T59" fmla="*/ 8 h 97"/>
              <a:gd name="T60" fmla="*/ 41 w 97"/>
              <a:gd name="T61" fmla="*/ 35 h 97"/>
              <a:gd name="T62" fmla="*/ 37 w 97"/>
              <a:gd name="T63" fmla="*/ 39 h 97"/>
              <a:gd name="T64" fmla="*/ 18 w 97"/>
              <a:gd name="T65" fmla="*/ 21 h 97"/>
              <a:gd name="T66" fmla="*/ 18 w 97"/>
              <a:gd name="T67" fmla="*/ 16 h 97"/>
              <a:gd name="T68" fmla="*/ 6 w 97"/>
              <a:gd name="T69" fmla="*/ 10 h 97"/>
              <a:gd name="T70" fmla="*/ 0 w 97"/>
              <a:gd name="T71" fmla="*/ 16 h 97"/>
              <a:gd name="T72" fmla="*/ 6 w 97"/>
              <a:gd name="T73" fmla="*/ 28 h 97"/>
              <a:gd name="T74" fmla="*/ 11 w 97"/>
              <a:gd name="T75" fmla="*/ 28 h 97"/>
              <a:gd name="T76" fmla="*/ 30 w 97"/>
              <a:gd name="T77" fmla="*/ 46 h 97"/>
              <a:gd name="T78" fmla="*/ 4 w 97"/>
              <a:gd name="T79" fmla="*/ 72 h 97"/>
              <a:gd name="T80" fmla="*/ 0 w 97"/>
              <a:gd name="T81" fmla="*/ 82 h 97"/>
              <a:gd name="T82" fmla="*/ 10 w 97"/>
              <a:gd name="T83" fmla="*/ 81 h 97"/>
              <a:gd name="T84" fmla="*/ 15 w 97"/>
              <a:gd name="T85" fmla="*/ 76 h 97"/>
              <a:gd name="T86" fmla="*/ 20 w 97"/>
              <a:gd name="T87" fmla="*/ 81 h 97"/>
              <a:gd name="T88" fmla="*/ 15 w 97"/>
              <a:gd name="T89" fmla="*/ 86 h 97"/>
              <a:gd name="T90" fmla="*/ 10 w 97"/>
              <a:gd name="T91" fmla="*/ 81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7">
                <a:moveTo>
                  <a:pt x="0" y="82"/>
                </a:moveTo>
                <a:cubicBezTo>
                  <a:pt x="0" y="90"/>
                  <a:pt x="6" y="96"/>
                  <a:pt x="14" y="96"/>
                </a:cubicBezTo>
                <a:cubicBezTo>
                  <a:pt x="18" y="96"/>
                  <a:pt x="22" y="95"/>
                  <a:pt x="24" y="92"/>
                </a:cubicBezTo>
                <a:cubicBezTo>
                  <a:pt x="50" y="67"/>
                  <a:pt x="50" y="67"/>
                  <a:pt x="50" y="67"/>
                </a:cubicBezTo>
                <a:cubicBezTo>
                  <a:pt x="57" y="73"/>
                  <a:pt x="57" y="73"/>
                  <a:pt x="57" y="73"/>
                </a:cubicBezTo>
                <a:cubicBezTo>
                  <a:pt x="56" y="77"/>
                  <a:pt x="57" y="81"/>
                  <a:pt x="59" y="83"/>
                </a:cubicBezTo>
                <a:cubicBezTo>
                  <a:pt x="69" y="93"/>
                  <a:pt x="69" y="93"/>
                  <a:pt x="69" y="93"/>
                </a:cubicBezTo>
                <a:cubicBezTo>
                  <a:pt x="73" y="97"/>
                  <a:pt x="80" y="97"/>
                  <a:pt x="84" y="93"/>
                </a:cubicBezTo>
                <a:cubicBezTo>
                  <a:pt x="88" y="90"/>
                  <a:pt x="88" y="83"/>
                  <a:pt x="84" y="79"/>
                </a:cubicBezTo>
                <a:cubicBezTo>
                  <a:pt x="74" y="69"/>
                  <a:pt x="74" y="69"/>
                  <a:pt x="74" y="69"/>
                </a:cubicBezTo>
                <a:cubicBezTo>
                  <a:pt x="71" y="66"/>
                  <a:pt x="67" y="66"/>
                  <a:pt x="64" y="66"/>
                </a:cubicBezTo>
                <a:cubicBezTo>
                  <a:pt x="57" y="60"/>
                  <a:pt x="57" y="60"/>
                  <a:pt x="57" y="60"/>
                </a:cubicBezTo>
                <a:cubicBezTo>
                  <a:pt x="61" y="55"/>
                  <a:pt x="61" y="55"/>
                  <a:pt x="61" y="55"/>
                </a:cubicBezTo>
                <a:cubicBezTo>
                  <a:pt x="71" y="58"/>
                  <a:pt x="81" y="55"/>
                  <a:pt x="88" y="48"/>
                </a:cubicBezTo>
                <a:cubicBezTo>
                  <a:pt x="94" y="43"/>
                  <a:pt x="96" y="37"/>
                  <a:pt x="97" y="30"/>
                </a:cubicBezTo>
                <a:cubicBezTo>
                  <a:pt x="97" y="30"/>
                  <a:pt x="97" y="30"/>
                  <a:pt x="97" y="30"/>
                </a:cubicBezTo>
                <a:cubicBezTo>
                  <a:pt x="97" y="28"/>
                  <a:pt x="95" y="26"/>
                  <a:pt x="93" y="26"/>
                </a:cubicBezTo>
                <a:cubicBezTo>
                  <a:pt x="92" y="26"/>
                  <a:pt x="91" y="26"/>
                  <a:pt x="90" y="27"/>
                </a:cubicBezTo>
                <a:cubicBezTo>
                  <a:pt x="89" y="28"/>
                  <a:pt x="89" y="28"/>
                  <a:pt x="89" y="28"/>
                </a:cubicBezTo>
                <a:cubicBezTo>
                  <a:pt x="85" y="32"/>
                  <a:pt x="85" y="32"/>
                  <a:pt x="85" y="32"/>
                </a:cubicBezTo>
                <a:cubicBezTo>
                  <a:pt x="82" y="35"/>
                  <a:pt x="78" y="36"/>
                  <a:pt x="74" y="36"/>
                </a:cubicBezTo>
                <a:cubicBezTo>
                  <a:pt x="70" y="36"/>
                  <a:pt x="67" y="34"/>
                  <a:pt x="64" y="32"/>
                </a:cubicBezTo>
                <a:cubicBezTo>
                  <a:pt x="62" y="29"/>
                  <a:pt x="60" y="26"/>
                  <a:pt x="60" y="22"/>
                </a:cubicBezTo>
                <a:cubicBezTo>
                  <a:pt x="60" y="18"/>
                  <a:pt x="62" y="14"/>
                  <a:pt x="64" y="12"/>
                </a:cubicBezTo>
                <a:cubicBezTo>
                  <a:pt x="68" y="8"/>
                  <a:pt x="68" y="8"/>
                  <a:pt x="68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70" y="6"/>
                  <a:pt x="71" y="5"/>
                  <a:pt x="71" y="4"/>
                </a:cubicBezTo>
                <a:cubicBezTo>
                  <a:pt x="71" y="1"/>
                  <a:pt x="69" y="0"/>
                  <a:pt x="6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0" y="0"/>
                  <a:pt x="53" y="3"/>
                  <a:pt x="48" y="8"/>
                </a:cubicBezTo>
                <a:cubicBezTo>
                  <a:pt x="41" y="15"/>
                  <a:pt x="39" y="26"/>
                  <a:pt x="41" y="35"/>
                </a:cubicBezTo>
                <a:cubicBezTo>
                  <a:pt x="37" y="39"/>
                  <a:pt x="37" y="39"/>
                  <a:pt x="37" y="39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6"/>
                  <a:pt x="18" y="16"/>
                  <a:pt x="18" y="16"/>
                </a:cubicBezTo>
                <a:cubicBezTo>
                  <a:pt x="6" y="10"/>
                  <a:pt x="6" y="10"/>
                  <a:pt x="6" y="10"/>
                </a:cubicBezTo>
                <a:cubicBezTo>
                  <a:pt x="0" y="16"/>
                  <a:pt x="0" y="16"/>
                  <a:pt x="0" y="16"/>
                </a:cubicBezTo>
                <a:cubicBezTo>
                  <a:pt x="6" y="28"/>
                  <a:pt x="6" y="28"/>
                  <a:pt x="6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30" y="46"/>
                  <a:pt x="30" y="46"/>
                  <a:pt x="30" y="46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5"/>
                  <a:pt x="0" y="78"/>
                  <a:pt x="0" y="82"/>
                </a:cubicBezTo>
                <a:close/>
                <a:moveTo>
                  <a:pt x="10" y="81"/>
                </a:moveTo>
                <a:cubicBezTo>
                  <a:pt x="10" y="78"/>
                  <a:pt x="12" y="76"/>
                  <a:pt x="15" y="76"/>
                </a:cubicBezTo>
                <a:cubicBezTo>
                  <a:pt x="18" y="76"/>
                  <a:pt x="20" y="78"/>
                  <a:pt x="20" y="81"/>
                </a:cubicBezTo>
                <a:cubicBezTo>
                  <a:pt x="20" y="84"/>
                  <a:pt x="18" y="86"/>
                  <a:pt x="15" y="86"/>
                </a:cubicBezTo>
                <a:cubicBezTo>
                  <a:pt x="12" y="86"/>
                  <a:pt x="10" y="84"/>
                  <a:pt x="10" y="8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44" name="Group 143"/>
          <p:cNvGrpSpPr/>
          <p:nvPr userDrawn="1"/>
        </p:nvGrpSpPr>
        <p:grpSpPr>
          <a:xfrm>
            <a:off x="7372351" y="1794272"/>
            <a:ext cx="155575" cy="266700"/>
            <a:chOff x="7372350" y="2392363"/>
            <a:chExt cx="155575" cy="355600"/>
          </a:xfrm>
        </p:grpSpPr>
        <p:sp>
          <p:nvSpPr>
            <p:cNvPr id="145" name="Freeform 123"/>
            <p:cNvSpPr>
              <a:spLocks/>
            </p:cNvSpPr>
            <p:nvPr userDrawn="1"/>
          </p:nvSpPr>
          <p:spPr bwMode="auto">
            <a:xfrm>
              <a:off x="7372350" y="2505075"/>
              <a:ext cx="155575" cy="242888"/>
            </a:xfrm>
            <a:custGeom>
              <a:avLst/>
              <a:gdLst>
                <a:gd name="T0" fmla="*/ 76 w 98"/>
                <a:gd name="T1" fmla="*/ 134 h 153"/>
                <a:gd name="T2" fmla="*/ 76 w 98"/>
                <a:gd name="T3" fmla="*/ 0 h 153"/>
                <a:gd name="T4" fmla="*/ 0 w 98"/>
                <a:gd name="T5" fmla="*/ 0 h 153"/>
                <a:gd name="T6" fmla="*/ 0 w 98"/>
                <a:gd name="T7" fmla="*/ 19 h 153"/>
                <a:gd name="T8" fmla="*/ 22 w 98"/>
                <a:gd name="T9" fmla="*/ 19 h 153"/>
                <a:gd name="T10" fmla="*/ 22 w 98"/>
                <a:gd name="T11" fmla="*/ 134 h 153"/>
                <a:gd name="T12" fmla="*/ 0 w 98"/>
                <a:gd name="T13" fmla="*/ 134 h 153"/>
                <a:gd name="T14" fmla="*/ 0 w 98"/>
                <a:gd name="T15" fmla="*/ 153 h 153"/>
                <a:gd name="T16" fmla="*/ 98 w 98"/>
                <a:gd name="T17" fmla="*/ 153 h 153"/>
                <a:gd name="T18" fmla="*/ 98 w 98"/>
                <a:gd name="T19" fmla="*/ 134 h 153"/>
                <a:gd name="T20" fmla="*/ 76 w 98"/>
                <a:gd name="T21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153">
                  <a:moveTo>
                    <a:pt x="76" y="134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22" y="19"/>
                  </a:lnTo>
                  <a:lnTo>
                    <a:pt x="22" y="134"/>
                  </a:lnTo>
                  <a:lnTo>
                    <a:pt x="0" y="134"/>
                  </a:lnTo>
                  <a:lnTo>
                    <a:pt x="0" y="153"/>
                  </a:lnTo>
                  <a:lnTo>
                    <a:pt x="98" y="153"/>
                  </a:lnTo>
                  <a:lnTo>
                    <a:pt x="98" y="134"/>
                  </a:lnTo>
                  <a:lnTo>
                    <a:pt x="76" y="13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46" name="Freeform 124"/>
            <p:cNvSpPr>
              <a:spLocks/>
            </p:cNvSpPr>
            <p:nvPr userDrawn="1"/>
          </p:nvSpPr>
          <p:spPr bwMode="auto">
            <a:xfrm>
              <a:off x="7399338" y="2392363"/>
              <a:ext cx="101600" cy="85725"/>
            </a:xfrm>
            <a:custGeom>
              <a:avLst/>
              <a:gdLst>
                <a:gd name="T0" fmla="*/ 4 w 26"/>
                <a:gd name="T1" fmla="*/ 19 h 22"/>
                <a:gd name="T2" fmla="*/ 13 w 26"/>
                <a:gd name="T3" fmla="*/ 22 h 22"/>
                <a:gd name="T4" fmla="*/ 23 w 26"/>
                <a:gd name="T5" fmla="*/ 19 h 22"/>
                <a:gd name="T6" fmla="*/ 26 w 26"/>
                <a:gd name="T7" fmla="*/ 11 h 22"/>
                <a:gd name="T8" fmla="*/ 23 w 26"/>
                <a:gd name="T9" fmla="*/ 3 h 22"/>
                <a:gd name="T10" fmla="*/ 13 w 26"/>
                <a:gd name="T11" fmla="*/ 0 h 22"/>
                <a:gd name="T12" fmla="*/ 4 w 26"/>
                <a:gd name="T13" fmla="*/ 3 h 22"/>
                <a:gd name="T14" fmla="*/ 0 w 26"/>
                <a:gd name="T15" fmla="*/ 11 h 22"/>
                <a:gd name="T16" fmla="*/ 4 w 26"/>
                <a:gd name="T17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2">
                  <a:moveTo>
                    <a:pt x="4" y="19"/>
                  </a:moveTo>
                  <a:cubicBezTo>
                    <a:pt x="6" y="21"/>
                    <a:pt x="9" y="22"/>
                    <a:pt x="13" y="22"/>
                  </a:cubicBezTo>
                  <a:cubicBezTo>
                    <a:pt x="17" y="22"/>
                    <a:pt x="20" y="21"/>
                    <a:pt x="23" y="19"/>
                  </a:cubicBezTo>
                  <a:cubicBezTo>
                    <a:pt x="25" y="17"/>
                    <a:pt x="26" y="15"/>
                    <a:pt x="26" y="11"/>
                  </a:cubicBezTo>
                  <a:cubicBezTo>
                    <a:pt x="26" y="8"/>
                    <a:pt x="25" y="5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5"/>
                    <a:pt x="0" y="8"/>
                    <a:pt x="0" y="11"/>
                  </a:cubicBezTo>
                  <a:cubicBezTo>
                    <a:pt x="0" y="15"/>
                    <a:pt x="1" y="17"/>
                    <a:pt x="4" y="1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47" name="Freeform 125"/>
          <p:cNvSpPr>
            <a:spLocks noEditPoints="1"/>
          </p:cNvSpPr>
          <p:nvPr userDrawn="1"/>
        </p:nvSpPr>
        <p:spPr bwMode="auto">
          <a:xfrm>
            <a:off x="2619375" y="2388394"/>
            <a:ext cx="439738" cy="289322"/>
          </a:xfrm>
          <a:custGeom>
            <a:avLst/>
            <a:gdLst>
              <a:gd name="T0" fmla="*/ 97 w 114"/>
              <a:gd name="T1" fmla="*/ 67 h 100"/>
              <a:gd name="T2" fmla="*/ 92 w 114"/>
              <a:gd name="T3" fmla="*/ 59 h 100"/>
              <a:gd name="T4" fmla="*/ 56 w 114"/>
              <a:gd name="T5" fmla="*/ 87 h 100"/>
              <a:gd name="T6" fmla="*/ 23 w 114"/>
              <a:gd name="T7" fmla="*/ 66 h 100"/>
              <a:gd name="T8" fmla="*/ 34 w 114"/>
              <a:gd name="T9" fmla="*/ 66 h 100"/>
              <a:gd name="T10" fmla="*/ 17 w 114"/>
              <a:gd name="T11" fmla="*/ 37 h 100"/>
              <a:gd name="T12" fmla="*/ 0 w 114"/>
              <a:gd name="T13" fmla="*/ 66 h 100"/>
              <a:gd name="T14" fmla="*/ 9 w 114"/>
              <a:gd name="T15" fmla="*/ 66 h 100"/>
              <a:gd name="T16" fmla="*/ 56 w 114"/>
              <a:gd name="T17" fmla="*/ 100 h 100"/>
              <a:gd name="T18" fmla="*/ 107 w 114"/>
              <a:gd name="T19" fmla="*/ 50 h 100"/>
              <a:gd name="T20" fmla="*/ 107 w 114"/>
              <a:gd name="T21" fmla="*/ 50 h 100"/>
              <a:gd name="T22" fmla="*/ 97 w 114"/>
              <a:gd name="T23" fmla="*/ 67 h 100"/>
              <a:gd name="T24" fmla="*/ 17 w 114"/>
              <a:gd name="T25" fmla="*/ 31 h 100"/>
              <a:gd name="T26" fmla="*/ 21 w 114"/>
              <a:gd name="T27" fmla="*/ 38 h 100"/>
              <a:gd name="T28" fmla="*/ 56 w 114"/>
              <a:gd name="T29" fmla="*/ 13 h 100"/>
              <a:gd name="T30" fmla="*/ 88 w 114"/>
              <a:gd name="T31" fmla="*/ 31 h 100"/>
              <a:gd name="T32" fmla="*/ 80 w 114"/>
              <a:gd name="T33" fmla="*/ 31 h 100"/>
              <a:gd name="T34" fmla="*/ 97 w 114"/>
              <a:gd name="T35" fmla="*/ 60 h 100"/>
              <a:gd name="T36" fmla="*/ 114 w 114"/>
              <a:gd name="T37" fmla="*/ 31 h 100"/>
              <a:gd name="T38" fmla="*/ 103 w 114"/>
              <a:gd name="T39" fmla="*/ 31 h 100"/>
              <a:gd name="T40" fmla="*/ 56 w 114"/>
              <a:gd name="T41" fmla="*/ 0 h 100"/>
              <a:gd name="T42" fmla="*/ 6 w 114"/>
              <a:gd name="T43" fmla="*/ 50 h 100"/>
              <a:gd name="T44" fmla="*/ 6 w 114"/>
              <a:gd name="T45" fmla="*/ 50 h 100"/>
              <a:gd name="T46" fmla="*/ 17 w 114"/>
              <a:gd name="T47" fmla="*/ 3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" h="100">
                <a:moveTo>
                  <a:pt x="97" y="67"/>
                </a:moveTo>
                <a:cubicBezTo>
                  <a:pt x="92" y="59"/>
                  <a:pt x="92" y="59"/>
                  <a:pt x="92" y="59"/>
                </a:cubicBezTo>
                <a:cubicBezTo>
                  <a:pt x="88" y="75"/>
                  <a:pt x="74" y="87"/>
                  <a:pt x="56" y="87"/>
                </a:cubicBezTo>
                <a:cubicBezTo>
                  <a:pt x="42" y="87"/>
                  <a:pt x="29" y="79"/>
                  <a:pt x="23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17" y="37"/>
                  <a:pt x="17" y="37"/>
                  <a:pt x="17" y="37"/>
                </a:cubicBezTo>
                <a:cubicBezTo>
                  <a:pt x="0" y="66"/>
                  <a:pt x="0" y="66"/>
                  <a:pt x="0" y="66"/>
                </a:cubicBezTo>
                <a:cubicBezTo>
                  <a:pt x="9" y="66"/>
                  <a:pt x="9" y="66"/>
                  <a:pt x="9" y="66"/>
                </a:cubicBezTo>
                <a:cubicBezTo>
                  <a:pt x="16" y="86"/>
                  <a:pt x="35" y="100"/>
                  <a:pt x="56" y="100"/>
                </a:cubicBezTo>
                <a:cubicBezTo>
                  <a:pt x="84" y="100"/>
                  <a:pt x="107" y="77"/>
                  <a:pt x="107" y="50"/>
                </a:cubicBezTo>
                <a:cubicBezTo>
                  <a:pt x="107" y="50"/>
                  <a:pt x="107" y="50"/>
                  <a:pt x="107" y="50"/>
                </a:cubicBezTo>
                <a:lnTo>
                  <a:pt x="97" y="67"/>
                </a:lnTo>
                <a:close/>
                <a:moveTo>
                  <a:pt x="17" y="31"/>
                </a:moveTo>
                <a:cubicBezTo>
                  <a:pt x="21" y="38"/>
                  <a:pt x="21" y="38"/>
                  <a:pt x="21" y="38"/>
                </a:cubicBezTo>
                <a:cubicBezTo>
                  <a:pt x="26" y="23"/>
                  <a:pt x="40" y="13"/>
                  <a:pt x="56" y="13"/>
                </a:cubicBezTo>
                <a:cubicBezTo>
                  <a:pt x="70" y="13"/>
                  <a:pt x="82" y="20"/>
                  <a:pt x="88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97" y="60"/>
                  <a:pt x="97" y="60"/>
                  <a:pt x="97" y="60"/>
                </a:cubicBezTo>
                <a:cubicBezTo>
                  <a:pt x="114" y="31"/>
                  <a:pt x="114" y="31"/>
                  <a:pt x="114" y="31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95" y="13"/>
                  <a:pt x="77" y="0"/>
                  <a:pt x="56" y="0"/>
                </a:cubicBezTo>
                <a:cubicBezTo>
                  <a:pt x="29" y="0"/>
                  <a:pt x="6" y="22"/>
                  <a:pt x="6" y="50"/>
                </a:cubicBezTo>
                <a:cubicBezTo>
                  <a:pt x="6" y="50"/>
                  <a:pt x="6" y="50"/>
                  <a:pt x="6" y="50"/>
                </a:cubicBezTo>
                <a:lnTo>
                  <a:pt x="17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8" name="Freeform 126"/>
          <p:cNvSpPr>
            <a:spLocks noEditPoints="1"/>
          </p:cNvSpPr>
          <p:nvPr userDrawn="1"/>
        </p:nvSpPr>
        <p:spPr bwMode="auto">
          <a:xfrm>
            <a:off x="7453314" y="1379935"/>
            <a:ext cx="193675" cy="292894"/>
          </a:xfrm>
          <a:custGeom>
            <a:avLst/>
            <a:gdLst>
              <a:gd name="T0" fmla="*/ 25 w 50"/>
              <a:gd name="T1" fmla="*/ 11 h 101"/>
              <a:gd name="T2" fmla="*/ 13 w 50"/>
              <a:gd name="T3" fmla="*/ 23 h 101"/>
              <a:gd name="T4" fmla="*/ 25 w 50"/>
              <a:gd name="T5" fmla="*/ 35 h 101"/>
              <a:gd name="T6" fmla="*/ 37 w 50"/>
              <a:gd name="T7" fmla="*/ 23 h 101"/>
              <a:gd name="T8" fmla="*/ 25 w 50"/>
              <a:gd name="T9" fmla="*/ 11 h 101"/>
              <a:gd name="T10" fmla="*/ 50 w 50"/>
              <a:gd name="T11" fmla="*/ 81 h 101"/>
              <a:gd name="T12" fmla="*/ 48 w 50"/>
              <a:gd name="T13" fmla="*/ 78 h 101"/>
              <a:gd name="T14" fmla="*/ 26 w 50"/>
              <a:gd name="T15" fmla="*/ 87 h 101"/>
              <a:gd name="T16" fmla="*/ 38 w 50"/>
              <a:gd name="T17" fmla="*/ 42 h 101"/>
              <a:gd name="T18" fmla="*/ 48 w 50"/>
              <a:gd name="T19" fmla="*/ 23 h 101"/>
              <a:gd name="T20" fmla="*/ 25 w 50"/>
              <a:gd name="T21" fmla="*/ 0 h 101"/>
              <a:gd name="T22" fmla="*/ 2 w 50"/>
              <a:gd name="T23" fmla="*/ 23 h 101"/>
              <a:gd name="T24" fmla="*/ 12 w 50"/>
              <a:gd name="T25" fmla="*/ 42 h 101"/>
              <a:gd name="T26" fmla="*/ 24 w 50"/>
              <a:gd name="T27" fmla="*/ 87 h 101"/>
              <a:gd name="T28" fmla="*/ 2 w 50"/>
              <a:gd name="T29" fmla="*/ 78 h 101"/>
              <a:gd name="T30" fmla="*/ 0 w 50"/>
              <a:gd name="T31" fmla="*/ 81 h 101"/>
              <a:gd name="T32" fmla="*/ 20 w 50"/>
              <a:gd name="T33" fmla="*/ 89 h 101"/>
              <a:gd name="T34" fmla="*/ 0 w 50"/>
              <a:gd name="T35" fmla="*/ 97 h 101"/>
              <a:gd name="T36" fmla="*/ 2 w 50"/>
              <a:gd name="T37" fmla="*/ 101 h 101"/>
              <a:gd name="T38" fmla="*/ 25 w 50"/>
              <a:gd name="T39" fmla="*/ 91 h 101"/>
              <a:gd name="T40" fmla="*/ 25 w 50"/>
              <a:gd name="T41" fmla="*/ 91 h 101"/>
              <a:gd name="T42" fmla="*/ 25 w 50"/>
              <a:gd name="T43" fmla="*/ 91 h 101"/>
              <a:gd name="T44" fmla="*/ 48 w 50"/>
              <a:gd name="T45" fmla="*/ 101 h 101"/>
              <a:gd name="T46" fmla="*/ 50 w 50"/>
              <a:gd name="T47" fmla="*/ 97 h 101"/>
              <a:gd name="T48" fmla="*/ 30 w 50"/>
              <a:gd name="T49" fmla="*/ 89 h 101"/>
              <a:gd name="T50" fmla="*/ 50 w 50"/>
              <a:gd name="T51" fmla="*/ 81 h 101"/>
              <a:gd name="T52" fmla="*/ 25 w 50"/>
              <a:gd name="T53" fmla="*/ 41 h 101"/>
              <a:gd name="T54" fmla="*/ 15 w 50"/>
              <a:gd name="T55" fmla="*/ 38 h 101"/>
              <a:gd name="T56" fmla="*/ 7 w 50"/>
              <a:gd name="T57" fmla="*/ 23 h 101"/>
              <a:gd name="T58" fmla="*/ 25 w 50"/>
              <a:gd name="T59" fmla="*/ 4 h 101"/>
              <a:gd name="T60" fmla="*/ 44 w 50"/>
              <a:gd name="T61" fmla="*/ 23 h 101"/>
              <a:gd name="T62" fmla="*/ 35 w 50"/>
              <a:gd name="T63" fmla="*/ 38 h 101"/>
              <a:gd name="T64" fmla="*/ 25 w 50"/>
              <a:gd name="T65" fmla="*/ 4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" h="101">
                <a:moveTo>
                  <a:pt x="25" y="11"/>
                </a:moveTo>
                <a:cubicBezTo>
                  <a:pt x="19" y="11"/>
                  <a:pt x="13" y="17"/>
                  <a:pt x="13" y="23"/>
                </a:cubicBezTo>
                <a:cubicBezTo>
                  <a:pt x="13" y="29"/>
                  <a:pt x="19" y="35"/>
                  <a:pt x="25" y="35"/>
                </a:cubicBezTo>
                <a:cubicBezTo>
                  <a:pt x="31" y="35"/>
                  <a:pt x="37" y="29"/>
                  <a:pt x="37" y="23"/>
                </a:cubicBezTo>
                <a:cubicBezTo>
                  <a:pt x="37" y="17"/>
                  <a:pt x="31" y="11"/>
                  <a:pt x="25" y="11"/>
                </a:cubicBezTo>
                <a:close/>
                <a:moveTo>
                  <a:pt x="50" y="81"/>
                </a:moveTo>
                <a:cubicBezTo>
                  <a:pt x="48" y="78"/>
                  <a:pt x="48" y="78"/>
                  <a:pt x="48" y="78"/>
                </a:cubicBezTo>
                <a:cubicBezTo>
                  <a:pt x="26" y="87"/>
                  <a:pt x="26" y="87"/>
                  <a:pt x="26" y="87"/>
                </a:cubicBezTo>
                <a:cubicBezTo>
                  <a:pt x="38" y="42"/>
                  <a:pt x="38" y="42"/>
                  <a:pt x="38" y="42"/>
                </a:cubicBezTo>
                <a:cubicBezTo>
                  <a:pt x="44" y="38"/>
                  <a:pt x="48" y="31"/>
                  <a:pt x="48" y="23"/>
                </a:cubicBezTo>
                <a:cubicBezTo>
                  <a:pt x="48" y="10"/>
                  <a:pt x="38" y="0"/>
                  <a:pt x="25" y="0"/>
                </a:cubicBezTo>
                <a:cubicBezTo>
                  <a:pt x="12" y="0"/>
                  <a:pt x="2" y="10"/>
                  <a:pt x="2" y="23"/>
                </a:cubicBezTo>
                <a:cubicBezTo>
                  <a:pt x="2" y="31"/>
                  <a:pt x="6" y="38"/>
                  <a:pt x="12" y="42"/>
                </a:cubicBezTo>
                <a:cubicBezTo>
                  <a:pt x="24" y="87"/>
                  <a:pt x="24" y="87"/>
                  <a:pt x="24" y="87"/>
                </a:cubicBezTo>
                <a:cubicBezTo>
                  <a:pt x="2" y="78"/>
                  <a:pt x="2" y="78"/>
                  <a:pt x="2" y="78"/>
                </a:cubicBezTo>
                <a:cubicBezTo>
                  <a:pt x="0" y="81"/>
                  <a:pt x="0" y="81"/>
                  <a:pt x="0" y="81"/>
                </a:cubicBezTo>
                <a:cubicBezTo>
                  <a:pt x="20" y="89"/>
                  <a:pt x="20" y="89"/>
                  <a:pt x="20" y="89"/>
                </a:cubicBezTo>
                <a:cubicBezTo>
                  <a:pt x="0" y="97"/>
                  <a:pt x="0" y="97"/>
                  <a:pt x="0" y="97"/>
                </a:cubicBezTo>
                <a:cubicBezTo>
                  <a:pt x="2" y="101"/>
                  <a:pt x="2" y="101"/>
                  <a:pt x="2" y="10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25" y="91"/>
                  <a:pt x="25" y="91"/>
                  <a:pt x="25" y="9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50" y="97"/>
                  <a:pt x="50" y="97"/>
                  <a:pt x="50" y="97"/>
                </a:cubicBezTo>
                <a:cubicBezTo>
                  <a:pt x="30" y="89"/>
                  <a:pt x="30" y="89"/>
                  <a:pt x="30" y="89"/>
                </a:cubicBezTo>
                <a:lnTo>
                  <a:pt x="50" y="81"/>
                </a:lnTo>
                <a:close/>
                <a:moveTo>
                  <a:pt x="25" y="41"/>
                </a:moveTo>
                <a:cubicBezTo>
                  <a:pt x="21" y="41"/>
                  <a:pt x="18" y="40"/>
                  <a:pt x="15" y="38"/>
                </a:cubicBezTo>
                <a:cubicBezTo>
                  <a:pt x="10" y="35"/>
                  <a:pt x="7" y="29"/>
                  <a:pt x="7" y="23"/>
                </a:cubicBezTo>
                <a:cubicBezTo>
                  <a:pt x="7" y="13"/>
                  <a:pt x="15" y="4"/>
                  <a:pt x="25" y="4"/>
                </a:cubicBezTo>
                <a:cubicBezTo>
                  <a:pt x="35" y="4"/>
                  <a:pt x="44" y="13"/>
                  <a:pt x="44" y="23"/>
                </a:cubicBezTo>
                <a:cubicBezTo>
                  <a:pt x="44" y="29"/>
                  <a:pt x="40" y="35"/>
                  <a:pt x="35" y="38"/>
                </a:cubicBezTo>
                <a:cubicBezTo>
                  <a:pt x="32" y="40"/>
                  <a:pt x="29" y="41"/>
                  <a:pt x="25" y="41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49" name="Freeform 127"/>
          <p:cNvSpPr>
            <a:spLocks noEditPoints="1"/>
          </p:cNvSpPr>
          <p:nvPr userDrawn="1"/>
        </p:nvSpPr>
        <p:spPr bwMode="auto">
          <a:xfrm>
            <a:off x="2185988" y="2701528"/>
            <a:ext cx="406400" cy="272654"/>
          </a:xfrm>
          <a:custGeom>
            <a:avLst/>
            <a:gdLst>
              <a:gd name="T0" fmla="*/ 52 w 105"/>
              <a:gd name="T1" fmla="*/ 0 h 94"/>
              <a:gd name="T2" fmla="*/ 0 w 105"/>
              <a:gd name="T3" fmla="*/ 50 h 94"/>
              <a:gd name="T4" fmla="*/ 8 w 105"/>
              <a:gd name="T5" fmla="*/ 57 h 94"/>
              <a:gd name="T6" fmla="*/ 14 w 105"/>
              <a:gd name="T7" fmla="*/ 51 h 94"/>
              <a:gd name="T8" fmla="*/ 14 w 105"/>
              <a:gd name="T9" fmla="*/ 94 h 94"/>
              <a:gd name="T10" fmla="*/ 91 w 105"/>
              <a:gd name="T11" fmla="*/ 94 h 94"/>
              <a:gd name="T12" fmla="*/ 91 w 105"/>
              <a:gd name="T13" fmla="*/ 52 h 94"/>
              <a:gd name="T14" fmla="*/ 97 w 105"/>
              <a:gd name="T15" fmla="*/ 57 h 94"/>
              <a:gd name="T16" fmla="*/ 105 w 105"/>
              <a:gd name="T17" fmla="*/ 50 h 94"/>
              <a:gd name="T18" fmla="*/ 52 w 105"/>
              <a:gd name="T19" fmla="*/ 0 h 94"/>
              <a:gd name="T20" fmla="*/ 51 w 105"/>
              <a:gd name="T21" fmla="*/ 79 h 94"/>
              <a:gd name="T22" fmla="*/ 40 w 105"/>
              <a:gd name="T23" fmla="*/ 79 h 94"/>
              <a:gd name="T24" fmla="*/ 40 w 105"/>
              <a:gd name="T25" fmla="*/ 66 h 94"/>
              <a:gd name="T26" fmla="*/ 51 w 105"/>
              <a:gd name="T27" fmla="*/ 66 h 94"/>
              <a:gd name="T28" fmla="*/ 51 w 105"/>
              <a:gd name="T29" fmla="*/ 79 h 94"/>
              <a:gd name="T30" fmla="*/ 51 w 105"/>
              <a:gd name="T31" fmla="*/ 63 h 94"/>
              <a:gd name="T32" fmla="*/ 40 w 105"/>
              <a:gd name="T33" fmla="*/ 63 h 94"/>
              <a:gd name="T34" fmla="*/ 40 w 105"/>
              <a:gd name="T35" fmla="*/ 51 h 94"/>
              <a:gd name="T36" fmla="*/ 51 w 105"/>
              <a:gd name="T37" fmla="*/ 51 h 94"/>
              <a:gd name="T38" fmla="*/ 51 w 105"/>
              <a:gd name="T39" fmla="*/ 63 h 94"/>
              <a:gd name="T40" fmla="*/ 65 w 105"/>
              <a:gd name="T41" fmla="*/ 79 h 94"/>
              <a:gd name="T42" fmla="*/ 54 w 105"/>
              <a:gd name="T43" fmla="*/ 79 h 94"/>
              <a:gd name="T44" fmla="*/ 54 w 105"/>
              <a:gd name="T45" fmla="*/ 66 h 94"/>
              <a:gd name="T46" fmla="*/ 65 w 105"/>
              <a:gd name="T47" fmla="*/ 66 h 94"/>
              <a:gd name="T48" fmla="*/ 65 w 105"/>
              <a:gd name="T49" fmla="*/ 79 h 94"/>
              <a:gd name="T50" fmla="*/ 65 w 105"/>
              <a:gd name="T51" fmla="*/ 63 h 94"/>
              <a:gd name="T52" fmla="*/ 54 w 105"/>
              <a:gd name="T53" fmla="*/ 63 h 94"/>
              <a:gd name="T54" fmla="*/ 54 w 105"/>
              <a:gd name="T55" fmla="*/ 51 h 94"/>
              <a:gd name="T56" fmla="*/ 65 w 105"/>
              <a:gd name="T57" fmla="*/ 51 h 94"/>
              <a:gd name="T58" fmla="*/ 65 w 105"/>
              <a:gd name="T59" fmla="*/ 6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" h="94">
                <a:moveTo>
                  <a:pt x="52" y="0"/>
                </a:moveTo>
                <a:cubicBezTo>
                  <a:pt x="35" y="17"/>
                  <a:pt x="18" y="33"/>
                  <a:pt x="0" y="50"/>
                </a:cubicBezTo>
                <a:cubicBezTo>
                  <a:pt x="8" y="57"/>
                  <a:pt x="8" y="57"/>
                  <a:pt x="8" y="57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94"/>
                  <a:pt x="14" y="94"/>
                  <a:pt x="14" y="94"/>
                </a:cubicBezTo>
                <a:cubicBezTo>
                  <a:pt x="91" y="94"/>
                  <a:pt x="91" y="94"/>
                  <a:pt x="91" y="94"/>
                </a:cubicBezTo>
                <a:cubicBezTo>
                  <a:pt x="91" y="52"/>
                  <a:pt x="91" y="52"/>
                  <a:pt x="91" y="52"/>
                </a:cubicBezTo>
                <a:cubicBezTo>
                  <a:pt x="97" y="57"/>
                  <a:pt x="97" y="57"/>
                  <a:pt x="97" y="57"/>
                </a:cubicBezTo>
                <a:cubicBezTo>
                  <a:pt x="105" y="50"/>
                  <a:pt x="105" y="50"/>
                  <a:pt x="105" y="50"/>
                </a:cubicBezTo>
                <a:lnTo>
                  <a:pt x="52" y="0"/>
                </a:lnTo>
                <a:close/>
                <a:moveTo>
                  <a:pt x="51" y="79"/>
                </a:moveTo>
                <a:cubicBezTo>
                  <a:pt x="40" y="79"/>
                  <a:pt x="40" y="79"/>
                  <a:pt x="40" y="79"/>
                </a:cubicBezTo>
                <a:cubicBezTo>
                  <a:pt x="40" y="66"/>
                  <a:pt x="40" y="66"/>
                  <a:pt x="40" y="66"/>
                </a:cubicBezTo>
                <a:cubicBezTo>
                  <a:pt x="51" y="66"/>
                  <a:pt x="51" y="66"/>
                  <a:pt x="51" y="66"/>
                </a:cubicBezTo>
                <a:lnTo>
                  <a:pt x="51" y="79"/>
                </a:lnTo>
                <a:close/>
                <a:moveTo>
                  <a:pt x="51" y="63"/>
                </a:moveTo>
                <a:cubicBezTo>
                  <a:pt x="40" y="63"/>
                  <a:pt x="40" y="63"/>
                  <a:pt x="40" y="63"/>
                </a:cubicBezTo>
                <a:cubicBezTo>
                  <a:pt x="40" y="51"/>
                  <a:pt x="40" y="51"/>
                  <a:pt x="40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63"/>
                </a:lnTo>
                <a:close/>
                <a:moveTo>
                  <a:pt x="65" y="79"/>
                </a:moveTo>
                <a:cubicBezTo>
                  <a:pt x="54" y="79"/>
                  <a:pt x="54" y="79"/>
                  <a:pt x="54" y="79"/>
                </a:cubicBezTo>
                <a:cubicBezTo>
                  <a:pt x="54" y="66"/>
                  <a:pt x="54" y="66"/>
                  <a:pt x="54" y="66"/>
                </a:cubicBezTo>
                <a:cubicBezTo>
                  <a:pt x="65" y="66"/>
                  <a:pt x="65" y="66"/>
                  <a:pt x="65" y="66"/>
                </a:cubicBezTo>
                <a:lnTo>
                  <a:pt x="65" y="79"/>
                </a:lnTo>
                <a:close/>
                <a:moveTo>
                  <a:pt x="65" y="63"/>
                </a:moveTo>
                <a:cubicBezTo>
                  <a:pt x="54" y="63"/>
                  <a:pt x="54" y="63"/>
                  <a:pt x="54" y="63"/>
                </a:cubicBezTo>
                <a:cubicBezTo>
                  <a:pt x="54" y="51"/>
                  <a:pt x="54" y="51"/>
                  <a:pt x="54" y="51"/>
                </a:cubicBezTo>
                <a:cubicBezTo>
                  <a:pt x="65" y="51"/>
                  <a:pt x="65" y="51"/>
                  <a:pt x="65" y="51"/>
                </a:cubicBezTo>
                <a:lnTo>
                  <a:pt x="65" y="6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50" name="Group 149"/>
          <p:cNvGrpSpPr/>
          <p:nvPr userDrawn="1"/>
        </p:nvGrpSpPr>
        <p:grpSpPr>
          <a:xfrm>
            <a:off x="7221538" y="2190750"/>
            <a:ext cx="355600" cy="209550"/>
            <a:chOff x="7221538" y="2921000"/>
            <a:chExt cx="355600" cy="279400"/>
          </a:xfrm>
        </p:grpSpPr>
        <p:sp>
          <p:nvSpPr>
            <p:cNvPr id="151" name="Freeform 128"/>
            <p:cNvSpPr>
              <a:spLocks/>
            </p:cNvSpPr>
            <p:nvPr userDrawn="1"/>
          </p:nvSpPr>
          <p:spPr bwMode="auto">
            <a:xfrm>
              <a:off x="7221538" y="2921000"/>
              <a:ext cx="355600" cy="279400"/>
            </a:xfrm>
            <a:custGeom>
              <a:avLst/>
              <a:gdLst>
                <a:gd name="T0" fmla="*/ 15 w 224"/>
                <a:gd name="T1" fmla="*/ 166 h 176"/>
                <a:gd name="T2" fmla="*/ 15 w 224"/>
                <a:gd name="T3" fmla="*/ 0 h 176"/>
                <a:gd name="T4" fmla="*/ 0 w 224"/>
                <a:gd name="T5" fmla="*/ 0 h 176"/>
                <a:gd name="T6" fmla="*/ 0 w 224"/>
                <a:gd name="T7" fmla="*/ 176 h 176"/>
                <a:gd name="T8" fmla="*/ 224 w 224"/>
                <a:gd name="T9" fmla="*/ 176 h 176"/>
                <a:gd name="T10" fmla="*/ 224 w 224"/>
                <a:gd name="T11" fmla="*/ 166 h 176"/>
                <a:gd name="T12" fmla="*/ 15 w 224"/>
                <a:gd name="T13" fmla="*/ 1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76">
                  <a:moveTo>
                    <a:pt x="15" y="166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24" y="176"/>
                  </a:lnTo>
                  <a:lnTo>
                    <a:pt x="224" y="166"/>
                  </a:lnTo>
                  <a:lnTo>
                    <a:pt x="15" y="16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2" name="Rectangle 129"/>
            <p:cNvSpPr>
              <a:spLocks noChangeArrowheads="1"/>
            </p:cNvSpPr>
            <p:nvPr userDrawn="1"/>
          </p:nvSpPr>
          <p:spPr bwMode="auto">
            <a:xfrm>
              <a:off x="7256463" y="3084513"/>
              <a:ext cx="66675" cy="920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3" name="Rectangle 130"/>
            <p:cNvSpPr>
              <a:spLocks noChangeArrowheads="1"/>
            </p:cNvSpPr>
            <p:nvPr userDrawn="1"/>
          </p:nvSpPr>
          <p:spPr bwMode="auto">
            <a:xfrm>
              <a:off x="7337425" y="3076575"/>
              <a:ext cx="66675" cy="1000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4" name="Rectangle 131"/>
            <p:cNvSpPr>
              <a:spLocks noChangeArrowheads="1"/>
            </p:cNvSpPr>
            <p:nvPr userDrawn="1"/>
          </p:nvSpPr>
          <p:spPr bwMode="auto">
            <a:xfrm>
              <a:off x="7423150" y="3025775"/>
              <a:ext cx="65088" cy="1508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5" name="Rectangle 132"/>
            <p:cNvSpPr>
              <a:spLocks noChangeArrowheads="1"/>
            </p:cNvSpPr>
            <p:nvPr userDrawn="1"/>
          </p:nvSpPr>
          <p:spPr bwMode="auto">
            <a:xfrm>
              <a:off x="7504113" y="2960688"/>
              <a:ext cx="65088" cy="21590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6" name="Freeform 133"/>
            <p:cNvSpPr>
              <a:spLocks/>
            </p:cNvSpPr>
            <p:nvPr userDrawn="1"/>
          </p:nvSpPr>
          <p:spPr bwMode="auto">
            <a:xfrm>
              <a:off x="7280275" y="2925763"/>
              <a:ext cx="169863" cy="119063"/>
            </a:xfrm>
            <a:custGeom>
              <a:avLst/>
              <a:gdLst>
                <a:gd name="T0" fmla="*/ 10 w 107"/>
                <a:gd name="T1" fmla="*/ 75 h 75"/>
                <a:gd name="T2" fmla="*/ 71 w 107"/>
                <a:gd name="T3" fmla="*/ 36 h 75"/>
                <a:gd name="T4" fmla="*/ 78 w 107"/>
                <a:gd name="T5" fmla="*/ 49 h 75"/>
                <a:gd name="T6" fmla="*/ 107 w 107"/>
                <a:gd name="T7" fmla="*/ 0 h 75"/>
                <a:gd name="T8" fmla="*/ 53 w 107"/>
                <a:gd name="T9" fmla="*/ 10 h 75"/>
                <a:gd name="T10" fmla="*/ 61 w 107"/>
                <a:gd name="T11" fmla="*/ 19 h 75"/>
                <a:gd name="T12" fmla="*/ 0 w 107"/>
                <a:gd name="T13" fmla="*/ 61 h 75"/>
                <a:gd name="T14" fmla="*/ 10 w 107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75">
                  <a:moveTo>
                    <a:pt x="10" y="75"/>
                  </a:moveTo>
                  <a:lnTo>
                    <a:pt x="71" y="36"/>
                  </a:lnTo>
                  <a:lnTo>
                    <a:pt x="78" y="49"/>
                  </a:lnTo>
                  <a:lnTo>
                    <a:pt x="107" y="0"/>
                  </a:lnTo>
                  <a:lnTo>
                    <a:pt x="53" y="10"/>
                  </a:lnTo>
                  <a:lnTo>
                    <a:pt x="61" y="19"/>
                  </a:lnTo>
                  <a:lnTo>
                    <a:pt x="0" y="61"/>
                  </a:lnTo>
                  <a:lnTo>
                    <a:pt x="10" y="7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57" name="Group 156"/>
          <p:cNvGrpSpPr/>
          <p:nvPr userDrawn="1"/>
        </p:nvGrpSpPr>
        <p:grpSpPr>
          <a:xfrm>
            <a:off x="1862139" y="1927622"/>
            <a:ext cx="528637" cy="371475"/>
            <a:chOff x="1862138" y="2570163"/>
            <a:chExt cx="528637" cy="495300"/>
          </a:xfrm>
        </p:grpSpPr>
        <p:sp>
          <p:nvSpPr>
            <p:cNvPr id="158" name="Freeform 90"/>
            <p:cNvSpPr>
              <a:spLocks/>
            </p:cNvSpPr>
            <p:nvPr userDrawn="1"/>
          </p:nvSpPr>
          <p:spPr bwMode="auto">
            <a:xfrm>
              <a:off x="2155825" y="2717800"/>
              <a:ext cx="200025" cy="107950"/>
            </a:xfrm>
            <a:custGeom>
              <a:avLst/>
              <a:gdLst>
                <a:gd name="T0" fmla="*/ 42 w 52"/>
                <a:gd name="T1" fmla="*/ 1 h 28"/>
                <a:gd name="T2" fmla="*/ 5 w 52"/>
                <a:gd name="T3" fmla="*/ 11 h 28"/>
                <a:gd name="T4" fmla="*/ 0 w 52"/>
                <a:gd name="T5" fmla="*/ 28 h 28"/>
                <a:gd name="T6" fmla="*/ 46 w 52"/>
                <a:gd name="T7" fmla="*/ 16 h 28"/>
                <a:gd name="T8" fmla="*/ 51 w 52"/>
                <a:gd name="T9" fmla="*/ 7 h 28"/>
                <a:gd name="T10" fmla="*/ 42 w 52"/>
                <a:gd name="T11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28">
                  <a:moveTo>
                    <a:pt x="42" y="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0" y="15"/>
                    <a:pt x="52" y="11"/>
                    <a:pt x="51" y="7"/>
                  </a:cubicBezTo>
                  <a:cubicBezTo>
                    <a:pt x="50" y="2"/>
                    <a:pt x="46" y="0"/>
                    <a:pt x="42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59" name="Freeform 91"/>
            <p:cNvSpPr>
              <a:spLocks noEditPoints="1"/>
            </p:cNvSpPr>
            <p:nvPr userDrawn="1"/>
          </p:nvSpPr>
          <p:spPr bwMode="auto">
            <a:xfrm>
              <a:off x="1862138" y="2570163"/>
              <a:ext cx="347663" cy="495300"/>
            </a:xfrm>
            <a:custGeom>
              <a:avLst/>
              <a:gdLst>
                <a:gd name="T0" fmla="*/ 88 w 90"/>
                <a:gd name="T1" fmla="*/ 11 h 128"/>
                <a:gd name="T2" fmla="*/ 88 w 90"/>
                <a:gd name="T3" fmla="*/ 11 h 128"/>
                <a:gd name="T4" fmla="*/ 89 w 90"/>
                <a:gd name="T5" fmla="*/ 10 h 128"/>
                <a:gd name="T6" fmla="*/ 83 w 90"/>
                <a:gd name="T7" fmla="*/ 1 h 128"/>
                <a:gd name="T8" fmla="*/ 74 w 90"/>
                <a:gd name="T9" fmla="*/ 6 h 128"/>
                <a:gd name="T10" fmla="*/ 61 w 90"/>
                <a:gd name="T11" fmla="*/ 54 h 128"/>
                <a:gd name="T12" fmla="*/ 42 w 90"/>
                <a:gd name="T13" fmla="*/ 59 h 128"/>
                <a:gd name="T14" fmla="*/ 17 w 90"/>
                <a:gd name="T15" fmla="*/ 49 h 128"/>
                <a:gd name="T16" fmla="*/ 7 w 90"/>
                <a:gd name="T17" fmla="*/ 54 h 128"/>
                <a:gd name="T18" fmla="*/ 2 w 90"/>
                <a:gd name="T19" fmla="*/ 75 h 128"/>
                <a:gd name="T20" fmla="*/ 28 w 90"/>
                <a:gd name="T21" fmla="*/ 91 h 128"/>
                <a:gd name="T22" fmla="*/ 38 w 90"/>
                <a:gd name="T23" fmla="*/ 85 h 128"/>
                <a:gd name="T24" fmla="*/ 38 w 90"/>
                <a:gd name="T25" fmla="*/ 85 h 128"/>
                <a:gd name="T26" fmla="*/ 44 w 90"/>
                <a:gd name="T27" fmla="*/ 69 h 128"/>
                <a:gd name="T28" fmla="*/ 64 w 90"/>
                <a:gd name="T29" fmla="*/ 64 h 128"/>
                <a:gd name="T30" fmla="*/ 59 w 90"/>
                <a:gd name="T31" fmla="*/ 84 h 128"/>
                <a:gd name="T32" fmla="*/ 43 w 90"/>
                <a:gd name="T33" fmla="*/ 90 h 128"/>
                <a:gd name="T34" fmla="*/ 37 w 90"/>
                <a:gd name="T35" fmla="*/ 100 h 128"/>
                <a:gd name="T36" fmla="*/ 39 w 90"/>
                <a:gd name="T37" fmla="*/ 116 h 128"/>
                <a:gd name="T38" fmla="*/ 53 w 90"/>
                <a:gd name="T39" fmla="*/ 126 h 128"/>
                <a:gd name="T40" fmla="*/ 74 w 90"/>
                <a:gd name="T41" fmla="*/ 121 h 128"/>
                <a:gd name="T42" fmla="*/ 79 w 90"/>
                <a:gd name="T43" fmla="*/ 111 h 128"/>
                <a:gd name="T44" fmla="*/ 77 w 90"/>
                <a:gd name="T45" fmla="*/ 94 h 128"/>
                <a:gd name="T46" fmla="*/ 68 w 90"/>
                <a:gd name="T47" fmla="*/ 86 h 128"/>
                <a:gd name="T48" fmla="*/ 88 w 90"/>
                <a:gd name="T49" fmla="*/ 11 h 128"/>
                <a:gd name="T50" fmla="*/ 71 w 90"/>
                <a:gd name="T51" fmla="*/ 54 h 128"/>
                <a:gd name="T52" fmla="*/ 71 w 90"/>
                <a:gd name="T53" fmla="*/ 59 h 128"/>
                <a:gd name="T54" fmla="*/ 66 w 90"/>
                <a:gd name="T55" fmla="*/ 59 h 128"/>
                <a:gd name="T56" fmla="*/ 66 w 90"/>
                <a:gd name="T57" fmla="*/ 54 h 128"/>
                <a:gd name="T58" fmla="*/ 71 w 90"/>
                <a:gd name="T59" fmla="*/ 54 h 128"/>
                <a:gd name="T60" fmla="*/ 33 w 90"/>
                <a:gd name="T61" fmla="*/ 80 h 128"/>
                <a:gd name="T62" fmla="*/ 26 w 90"/>
                <a:gd name="T63" fmla="*/ 84 h 128"/>
                <a:gd name="T64" fmla="*/ 8 w 90"/>
                <a:gd name="T65" fmla="*/ 73 h 128"/>
                <a:gd name="T66" fmla="*/ 12 w 90"/>
                <a:gd name="T67" fmla="*/ 59 h 128"/>
                <a:gd name="T68" fmla="*/ 19 w 90"/>
                <a:gd name="T69" fmla="*/ 55 h 128"/>
                <a:gd name="T70" fmla="*/ 37 w 90"/>
                <a:gd name="T71" fmla="*/ 66 h 128"/>
                <a:gd name="T72" fmla="*/ 33 w 90"/>
                <a:gd name="T73" fmla="*/ 80 h 128"/>
                <a:gd name="T74" fmla="*/ 71 w 90"/>
                <a:gd name="T75" fmla="*/ 98 h 128"/>
                <a:gd name="T76" fmla="*/ 72 w 90"/>
                <a:gd name="T77" fmla="*/ 109 h 128"/>
                <a:gd name="T78" fmla="*/ 69 w 90"/>
                <a:gd name="T79" fmla="*/ 116 h 128"/>
                <a:gd name="T80" fmla="*/ 54 w 90"/>
                <a:gd name="T81" fmla="*/ 120 h 128"/>
                <a:gd name="T82" fmla="*/ 45 w 90"/>
                <a:gd name="T83" fmla="*/ 113 h 128"/>
                <a:gd name="T84" fmla="*/ 44 w 90"/>
                <a:gd name="T85" fmla="*/ 102 h 128"/>
                <a:gd name="T86" fmla="*/ 48 w 90"/>
                <a:gd name="T87" fmla="*/ 95 h 128"/>
                <a:gd name="T88" fmla="*/ 62 w 90"/>
                <a:gd name="T89" fmla="*/ 91 h 128"/>
                <a:gd name="T90" fmla="*/ 71 w 90"/>
                <a:gd name="T91" fmla="*/ 9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128">
                  <a:moveTo>
                    <a:pt x="88" y="11"/>
                  </a:moveTo>
                  <a:cubicBezTo>
                    <a:pt x="88" y="11"/>
                    <a:pt x="88" y="11"/>
                    <a:pt x="88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0" y="6"/>
                    <a:pt x="87" y="2"/>
                    <a:pt x="83" y="1"/>
                  </a:cubicBezTo>
                  <a:cubicBezTo>
                    <a:pt x="79" y="0"/>
                    <a:pt x="75" y="2"/>
                    <a:pt x="74" y="6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37" y="51"/>
                    <a:pt x="27" y="46"/>
                    <a:pt x="17" y="49"/>
                  </a:cubicBezTo>
                  <a:cubicBezTo>
                    <a:pt x="13" y="50"/>
                    <a:pt x="10" y="52"/>
                    <a:pt x="7" y="54"/>
                  </a:cubicBezTo>
                  <a:cubicBezTo>
                    <a:pt x="2" y="60"/>
                    <a:pt x="0" y="68"/>
                    <a:pt x="2" y="75"/>
                  </a:cubicBezTo>
                  <a:cubicBezTo>
                    <a:pt x="5" y="87"/>
                    <a:pt x="17" y="94"/>
                    <a:pt x="28" y="91"/>
                  </a:cubicBezTo>
                  <a:cubicBezTo>
                    <a:pt x="32" y="90"/>
                    <a:pt x="35" y="88"/>
                    <a:pt x="38" y="85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42" y="81"/>
                    <a:pt x="44" y="75"/>
                    <a:pt x="44" y="69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3" y="83"/>
                    <a:pt x="47" y="86"/>
                    <a:pt x="43" y="90"/>
                  </a:cubicBezTo>
                  <a:cubicBezTo>
                    <a:pt x="40" y="93"/>
                    <a:pt x="38" y="96"/>
                    <a:pt x="37" y="100"/>
                  </a:cubicBezTo>
                  <a:cubicBezTo>
                    <a:pt x="36" y="105"/>
                    <a:pt x="36" y="111"/>
                    <a:pt x="39" y="116"/>
                  </a:cubicBezTo>
                  <a:cubicBezTo>
                    <a:pt x="42" y="121"/>
                    <a:pt x="47" y="125"/>
                    <a:pt x="53" y="126"/>
                  </a:cubicBezTo>
                  <a:cubicBezTo>
                    <a:pt x="60" y="128"/>
                    <a:pt x="68" y="126"/>
                    <a:pt x="74" y="121"/>
                  </a:cubicBezTo>
                  <a:cubicBezTo>
                    <a:pt x="76" y="118"/>
                    <a:pt x="78" y="115"/>
                    <a:pt x="79" y="111"/>
                  </a:cubicBezTo>
                  <a:cubicBezTo>
                    <a:pt x="81" y="105"/>
                    <a:pt x="80" y="100"/>
                    <a:pt x="77" y="94"/>
                  </a:cubicBezTo>
                  <a:cubicBezTo>
                    <a:pt x="75" y="91"/>
                    <a:pt x="72" y="88"/>
                    <a:pt x="68" y="86"/>
                  </a:cubicBezTo>
                  <a:lnTo>
                    <a:pt x="88" y="11"/>
                  </a:lnTo>
                  <a:close/>
                  <a:moveTo>
                    <a:pt x="71" y="54"/>
                  </a:moveTo>
                  <a:cubicBezTo>
                    <a:pt x="72" y="55"/>
                    <a:pt x="72" y="58"/>
                    <a:pt x="71" y="59"/>
                  </a:cubicBezTo>
                  <a:cubicBezTo>
                    <a:pt x="70" y="60"/>
                    <a:pt x="67" y="60"/>
                    <a:pt x="66" y="59"/>
                  </a:cubicBezTo>
                  <a:cubicBezTo>
                    <a:pt x="65" y="58"/>
                    <a:pt x="65" y="55"/>
                    <a:pt x="66" y="54"/>
                  </a:cubicBezTo>
                  <a:cubicBezTo>
                    <a:pt x="67" y="53"/>
                    <a:pt x="70" y="53"/>
                    <a:pt x="71" y="54"/>
                  </a:cubicBezTo>
                  <a:close/>
                  <a:moveTo>
                    <a:pt x="33" y="80"/>
                  </a:moveTo>
                  <a:cubicBezTo>
                    <a:pt x="31" y="82"/>
                    <a:pt x="29" y="83"/>
                    <a:pt x="26" y="84"/>
                  </a:cubicBezTo>
                  <a:cubicBezTo>
                    <a:pt x="19" y="86"/>
                    <a:pt x="10" y="81"/>
                    <a:pt x="8" y="73"/>
                  </a:cubicBezTo>
                  <a:cubicBezTo>
                    <a:pt x="7" y="68"/>
                    <a:pt x="8" y="63"/>
                    <a:pt x="12" y="59"/>
                  </a:cubicBezTo>
                  <a:cubicBezTo>
                    <a:pt x="14" y="57"/>
                    <a:pt x="16" y="56"/>
                    <a:pt x="19" y="55"/>
                  </a:cubicBezTo>
                  <a:cubicBezTo>
                    <a:pt x="27" y="53"/>
                    <a:pt x="35" y="58"/>
                    <a:pt x="37" y="66"/>
                  </a:cubicBezTo>
                  <a:cubicBezTo>
                    <a:pt x="38" y="71"/>
                    <a:pt x="37" y="76"/>
                    <a:pt x="33" y="80"/>
                  </a:cubicBezTo>
                  <a:close/>
                  <a:moveTo>
                    <a:pt x="71" y="98"/>
                  </a:moveTo>
                  <a:cubicBezTo>
                    <a:pt x="73" y="101"/>
                    <a:pt x="73" y="105"/>
                    <a:pt x="72" y="109"/>
                  </a:cubicBezTo>
                  <a:cubicBezTo>
                    <a:pt x="72" y="112"/>
                    <a:pt x="70" y="114"/>
                    <a:pt x="69" y="116"/>
                  </a:cubicBezTo>
                  <a:cubicBezTo>
                    <a:pt x="65" y="119"/>
                    <a:pt x="59" y="121"/>
                    <a:pt x="54" y="120"/>
                  </a:cubicBezTo>
                  <a:cubicBezTo>
                    <a:pt x="51" y="119"/>
                    <a:pt x="47" y="116"/>
                    <a:pt x="45" y="113"/>
                  </a:cubicBezTo>
                  <a:cubicBezTo>
                    <a:pt x="44" y="109"/>
                    <a:pt x="43" y="105"/>
                    <a:pt x="44" y="102"/>
                  </a:cubicBezTo>
                  <a:cubicBezTo>
                    <a:pt x="45" y="99"/>
                    <a:pt x="46" y="97"/>
                    <a:pt x="48" y="95"/>
                  </a:cubicBezTo>
                  <a:cubicBezTo>
                    <a:pt x="52" y="91"/>
                    <a:pt x="57" y="90"/>
                    <a:pt x="62" y="91"/>
                  </a:cubicBezTo>
                  <a:cubicBezTo>
                    <a:pt x="66" y="92"/>
                    <a:pt x="69" y="95"/>
                    <a:pt x="71" y="9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0" name="Freeform 134"/>
            <p:cNvSpPr>
              <a:spLocks/>
            </p:cNvSpPr>
            <p:nvPr userDrawn="1"/>
          </p:nvSpPr>
          <p:spPr bwMode="auto">
            <a:xfrm>
              <a:off x="2390775" y="29527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61" name="Freeform 135"/>
          <p:cNvSpPr>
            <a:spLocks noEditPoints="1"/>
          </p:cNvSpPr>
          <p:nvPr userDrawn="1"/>
        </p:nvSpPr>
        <p:spPr bwMode="auto">
          <a:xfrm>
            <a:off x="2390775" y="2032397"/>
            <a:ext cx="387350" cy="291704"/>
          </a:xfrm>
          <a:custGeom>
            <a:avLst/>
            <a:gdLst>
              <a:gd name="T0" fmla="*/ 53 w 100"/>
              <a:gd name="T1" fmla="*/ 85 h 101"/>
              <a:gd name="T2" fmla="*/ 53 w 100"/>
              <a:gd name="T3" fmla="*/ 20 h 101"/>
              <a:gd name="T4" fmla="*/ 58 w 100"/>
              <a:gd name="T5" fmla="*/ 13 h 101"/>
              <a:gd name="T6" fmla="*/ 58 w 100"/>
              <a:gd name="T7" fmla="*/ 11 h 101"/>
              <a:gd name="T8" fmla="*/ 84 w 100"/>
              <a:gd name="T9" fmla="*/ 4 h 101"/>
              <a:gd name="T10" fmla="*/ 69 w 100"/>
              <a:gd name="T11" fmla="*/ 43 h 101"/>
              <a:gd name="T12" fmla="*/ 69 w 100"/>
              <a:gd name="T13" fmla="*/ 43 h 101"/>
              <a:gd name="T14" fmla="*/ 84 w 100"/>
              <a:gd name="T15" fmla="*/ 56 h 101"/>
              <a:gd name="T16" fmla="*/ 100 w 100"/>
              <a:gd name="T17" fmla="*/ 43 h 101"/>
              <a:gd name="T18" fmla="*/ 100 w 100"/>
              <a:gd name="T19" fmla="*/ 43 h 101"/>
              <a:gd name="T20" fmla="*/ 85 w 100"/>
              <a:gd name="T21" fmla="*/ 4 h 101"/>
              <a:gd name="T22" fmla="*/ 86 w 100"/>
              <a:gd name="T23" fmla="*/ 3 h 101"/>
              <a:gd name="T24" fmla="*/ 85 w 100"/>
              <a:gd name="T25" fmla="*/ 0 h 101"/>
              <a:gd name="T26" fmla="*/ 57 w 100"/>
              <a:gd name="T27" fmla="*/ 9 h 101"/>
              <a:gd name="T28" fmla="*/ 50 w 100"/>
              <a:gd name="T29" fmla="*/ 5 h 101"/>
              <a:gd name="T30" fmla="*/ 42 w 100"/>
              <a:gd name="T31" fmla="*/ 13 h 101"/>
              <a:gd name="T32" fmla="*/ 42 w 100"/>
              <a:gd name="T33" fmla="*/ 14 h 101"/>
              <a:gd name="T34" fmla="*/ 13 w 100"/>
              <a:gd name="T35" fmla="*/ 22 h 101"/>
              <a:gd name="T36" fmla="*/ 14 w 100"/>
              <a:gd name="T37" fmla="*/ 25 h 101"/>
              <a:gd name="T38" fmla="*/ 15 w 100"/>
              <a:gd name="T39" fmla="*/ 25 h 101"/>
              <a:gd name="T40" fmla="*/ 0 w 100"/>
              <a:gd name="T41" fmla="*/ 63 h 101"/>
              <a:gd name="T42" fmla="*/ 0 w 100"/>
              <a:gd name="T43" fmla="*/ 63 h 101"/>
              <a:gd name="T44" fmla="*/ 16 w 100"/>
              <a:gd name="T45" fmla="*/ 77 h 101"/>
              <a:gd name="T46" fmla="*/ 31 w 100"/>
              <a:gd name="T47" fmla="*/ 63 h 101"/>
              <a:gd name="T48" fmla="*/ 31 w 100"/>
              <a:gd name="T49" fmla="*/ 63 h 101"/>
              <a:gd name="T50" fmla="*/ 16 w 100"/>
              <a:gd name="T51" fmla="*/ 24 h 101"/>
              <a:gd name="T52" fmla="*/ 43 w 100"/>
              <a:gd name="T53" fmla="*/ 17 h 101"/>
              <a:gd name="T54" fmla="*/ 48 w 100"/>
              <a:gd name="T55" fmla="*/ 20 h 101"/>
              <a:gd name="T56" fmla="*/ 48 w 100"/>
              <a:gd name="T57" fmla="*/ 85 h 101"/>
              <a:gd name="T58" fmla="*/ 0 w 100"/>
              <a:gd name="T59" fmla="*/ 101 h 101"/>
              <a:gd name="T60" fmla="*/ 100 w 100"/>
              <a:gd name="T61" fmla="*/ 101 h 101"/>
              <a:gd name="T62" fmla="*/ 53 w 100"/>
              <a:gd name="T63" fmla="*/ 85 h 101"/>
              <a:gd name="T64" fmla="*/ 96 w 100"/>
              <a:gd name="T65" fmla="*/ 40 h 101"/>
              <a:gd name="T66" fmla="*/ 73 w 100"/>
              <a:gd name="T67" fmla="*/ 40 h 101"/>
              <a:gd name="T68" fmla="*/ 85 w 100"/>
              <a:gd name="T69" fmla="*/ 9 h 101"/>
              <a:gd name="T70" fmla="*/ 96 w 100"/>
              <a:gd name="T71" fmla="*/ 40 h 101"/>
              <a:gd name="T72" fmla="*/ 27 w 100"/>
              <a:gd name="T73" fmla="*/ 61 h 101"/>
              <a:gd name="T74" fmla="*/ 4 w 100"/>
              <a:gd name="T75" fmla="*/ 61 h 101"/>
              <a:gd name="T76" fmla="*/ 16 w 100"/>
              <a:gd name="T77" fmla="*/ 30 h 101"/>
              <a:gd name="T78" fmla="*/ 27 w 100"/>
              <a:gd name="T79" fmla="*/ 6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0" h="101">
                <a:moveTo>
                  <a:pt x="53" y="85"/>
                </a:moveTo>
                <a:cubicBezTo>
                  <a:pt x="53" y="20"/>
                  <a:pt x="53" y="20"/>
                  <a:pt x="53" y="20"/>
                </a:cubicBezTo>
                <a:cubicBezTo>
                  <a:pt x="56" y="19"/>
                  <a:pt x="58" y="16"/>
                  <a:pt x="58" y="13"/>
                </a:cubicBezTo>
                <a:cubicBezTo>
                  <a:pt x="58" y="12"/>
                  <a:pt x="58" y="12"/>
                  <a:pt x="58" y="11"/>
                </a:cubicBezTo>
                <a:cubicBezTo>
                  <a:pt x="84" y="4"/>
                  <a:pt x="84" y="4"/>
                  <a:pt x="84" y="4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50"/>
                  <a:pt x="76" y="56"/>
                  <a:pt x="84" y="56"/>
                </a:cubicBezTo>
                <a:cubicBezTo>
                  <a:pt x="93" y="56"/>
                  <a:pt x="100" y="50"/>
                  <a:pt x="100" y="43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85" y="4"/>
                  <a:pt x="85" y="4"/>
                  <a:pt x="85" y="4"/>
                </a:cubicBezTo>
                <a:cubicBezTo>
                  <a:pt x="86" y="3"/>
                  <a:pt x="86" y="3"/>
                  <a:pt x="86" y="3"/>
                </a:cubicBezTo>
                <a:cubicBezTo>
                  <a:pt x="85" y="0"/>
                  <a:pt x="85" y="0"/>
                  <a:pt x="85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55" y="6"/>
                  <a:pt x="53" y="5"/>
                  <a:pt x="50" y="5"/>
                </a:cubicBezTo>
                <a:cubicBezTo>
                  <a:pt x="46" y="5"/>
                  <a:pt x="42" y="9"/>
                  <a:pt x="42" y="13"/>
                </a:cubicBezTo>
                <a:cubicBezTo>
                  <a:pt x="42" y="13"/>
                  <a:pt x="42" y="13"/>
                  <a:pt x="42" y="14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71"/>
                  <a:pt x="7" y="77"/>
                  <a:pt x="16" y="77"/>
                </a:cubicBezTo>
                <a:cubicBezTo>
                  <a:pt x="24" y="77"/>
                  <a:pt x="31" y="71"/>
                  <a:pt x="31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16" y="24"/>
                  <a:pt x="16" y="24"/>
                  <a:pt x="16" y="24"/>
                </a:cubicBezTo>
                <a:cubicBezTo>
                  <a:pt x="43" y="17"/>
                  <a:pt x="43" y="17"/>
                  <a:pt x="43" y="17"/>
                </a:cubicBezTo>
                <a:cubicBezTo>
                  <a:pt x="44" y="18"/>
                  <a:pt x="46" y="20"/>
                  <a:pt x="48" y="20"/>
                </a:cubicBezTo>
                <a:cubicBezTo>
                  <a:pt x="48" y="85"/>
                  <a:pt x="48" y="85"/>
                  <a:pt x="48" y="85"/>
                </a:cubicBezTo>
                <a:cubicBezTo>
                  <a:pt x="21" y="86"/>
                  <a:pt x="0" y="93"/>
                  <a:pt x="0" y="101"/>
                </a:cubicBezTo>
                <a:cubicBezTo>
                  <a:pt x="100" y="101"/>
                  <a:pt x="100" y="101"/>
                  <a:pt x="100" y="101"/>
                </a:cubicBezTo>
                <a:cubicBezTo>
                  <a:pt x="100" y="93"/>
                  <a:pt x="79" y="86"/>
                  <a:pt x="53" y="85"/>
                </a:cubicBezTo>
                <a:close/>
                <a:moveTo>
                  <a:pt x="96" y="40"/>
                </a:moveTo>
                <a:cubicBezTo>
                  <a:pt x="73" y="40"/>
                  <a:pt x="73" y="40"/>
                  <a:pt x="73" y="40"/>
                </a:cubicBezTo>
                <a:cubicBezTo>
                  <a:pt x="85" y="9"/>
                  <a:pt x="85" y="9"/>
                  <a:pt x="85" y="9"/>
                </a:cubicBezTo>
                <a:lnTo>
                  <a:pt x="96" y="40"/>
                </a:lnTo>
                <a:close/>
                <a:moveTo>
                  <a:pt x="27" y="61"/>
                </a:moveTo>
                <a:cubicBezTo>
                  <a:pt x="4" y="61"/>
                  <a:pt x="4" y="61"/>
                  <a:pt x="4" y="61"/>
                </a:cubicBezTo>
                <a:cubicBezTo>
                  <a:pt x="16" y="30"/>
                  <a:pt x="16" y="30"/>
                  <a:pt x="16" y="30"/>
                </a:cubicBezTo>
                <a:lnTo>
                  <a:pt x="27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2" name="Freeform 136"/>
          <p:cNvSpPr>
            <a:spLocks/>
          </p:cNvSpPr>
          <p:nvPr userDrawn="1"/>
        </p:nvSpPr>
        <p:spPr bwMode="auto">
          <a:xfrm>
            <a:off x="2657475" y="215622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3" name="Freeform 137"/>
          <p:cNvSpPr>
            <a:spLocks/>
          </p:cNvSpPr>
          <p:nvPr userDrawn="1"/>
        </p:nvSpPr>
        <p:spPr bwMode="auto">
          <a:xfrm>
            <a:off x="7264400" y="536973"/>
            <a:ext cx="387350" cy="292894"/>
          </a:xfrm>
          <a:custGeom>
            <a:avLst/>
            <a:gdLst>
              <a:gd name="T0" fmla="*/ 97 w 100"/>
              <a:gd name="T1" fmla="*/ 36 h 101"/>
              <a:gd name="T2" fmla="*/ 99 w 100"/>
              <a:gd name="T3" fmla="*/ 52 h 101"/>
              <a:gd name="T4" fmla="*/ 95 w 100"/>
              <a:gd name="T5" fmla="*/ 55 h 101"/>
              <a:gd name="T6" fmla="*/ 100 w 100"/>
              <a:gd name="T7" fmla="*/ 60 h 101"/>
              <a:gd name="T8" fmla="*/ 98 w 100"/>
              <a:gd name="T9" fmla="*/ 68 h 101"/>
              <a:gd name="T10" fmla="*/ 94 w 100"/>
              <a:gd name="T11" fmla="*/ 70 h 101"/>
              <a:gd name="T12" fmla="*/ 97 w 100"/>
              <a:gd name="T13" fmla="*/ 73 h 101"/>
              <a:gd name="T14" fmla="*/ 96 w 100"/>
              <a:gd name="T15" fmla="*/ 82 h 101"/>
              <a:gd name="T16" fmla="*/ 92 w 100"/>
              <a:gd name="T17" fmla="*/ 84 h 101"/>
              <a:gd name="T18" fmla="*/ 95 w 100"/>
              <a:gd name="T19" fmla="*/ 88 h 101"/>
              <a:gd name="T20" fmla="*/ 93 w 100"/>
              <a:gd name="T21" fmla="*/ 98 h 101"/>
              <a:gd name="T22" fmla="*/ 86 w 100"/>
              <a:gd name="T23" fmla="*/ 101 h 101"/>
              <a:gd name="T24" fmla="*/ 36 w 100"/>
              <a:gd name="T25" fmla="*/ 88 h 101"/>
              <a:gd name="T26" fmla="*/ 24 w 100"/>
              <a:gd name="T27" fmla="*/ 88 h 101"/>
              <a:gd name="T28" fmla="*/ 24 w 100"/>
              <a:gd name="T29" fmla="*/ 94 h 101"/>
              <a:gd name="T30" fmla="*/ 0 w 100"/>
              <a:gd name="T31" fmla="*/ 94 h 101"/>
              <a:gd name="T32" fmla="*/ 0 w 100"/>
              <a:gd name="T33" fmla="*/ 32 h 101"/>
              <a:gd name="T34" fmla="*/ 24 w 100"/>
              <a:gd name="T35" fmla="*/ 32 h 101"/>
              <a:gd name="T36" fmla="*/ 24 w 100"/>
              <a:gd name="T37" fmla="*/ 41 h 101"/>
              <a:gd name="T38" fmla="*/ 34 w 100"/>
              <a:gd name="T39" fmla="*/ 41 h 101"/>
              <a:gd name="T40" fmla="*/ 73 w 100"/>
              <a:gd name="T41" fmla="*/ 0 h 101"/>
              <a:gd name="T42" fmla="*/ 62 w 100"/>
              <a:gd name="T43" fmla="*/ 38 h 101"/>
              <a:gd name="T44" fmla="*/ 97 w 100"/>
              <a:gd name="T45" fmla="*/ 3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0" h="101">
                <a:moveTo>
                  <a:pt x="97" y="36"/>
                </a:moveTo>
                <a:cubicBezTo>
                  <a:pt x="99" y="52"/>
                  <a:pt x="99" y="52"/>
                  <a:pt x="99" y="52"/>
                </a:cubicBezTo>
                <a:cubicBezTo>
                  <a:pt x="95" y="55"/>
                  <a:pt x="95" y="55"/>
                  <a:pt x="95" y="55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8" y="68"/>
                  <a:pt x="98" y="68"/>
                  <a:pt x="98" y="68"/>
                </a:cubicBezTo>
                <a:cubicBezTo>
                  <a:pt x="94" y="70"/>
                  <a:pt x="94" y="70"/>
                  <a:pt x="94" y="70"/>
                </a:cubicBezTo>
                <a:cubicBezTo>
                  <a:pt x="97" y="73"/>
                  <a:pt x="97" y="73"/>
                  <a:pt x="97" y="73"/>
                </a:cubicBezTo>
                <a:cubicBezTo>
                  <a:pt x="96" y="82"/>
                  <a:pt x="96" y="82"/>
                  <a:pt x="96" y="82"/>
                </a:cubicBezTo>
                <a:cubicBezTo>
                  <a:pt x="92" y="84"/>
                  <a:pt x="92" y="84"/>
                  <a:pt x="92" y="84"/>
                </a:cubicBezTo>
                <a:cubicBezTo>
                  <a:pt x="95" y="88"/>
                  <a:pt x="95" y="88"/>
                  <a:pt x="95" y="88"/>
                </a:cubicBezTo>
                <a:cubicBezTo>
                  <a:pt x="93" y="98"/>
                  <a:pt x="93" y="98"/>
                  <a:pt x="93" y="98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36" y="88"/>
                  <a:pt x="36" y="88"/>
                  <a:pt x="36" y="88"/>
                </a:cubicBezTo>
                <a:cubicBezTo>
                  <a:pt x="24" y="88"/>
                  <a:pt x="24" y="88"/>
                  <a:pt x="24" y="88"/>
                </a:cubicBezTo>
                <a:cubicBezTo>
                  <a:pt x="24" y="94"/>
                  <a:pt x="24" y="94"/>
                  <a:pt x="24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2"/>
                  <a:pt x="0" y="32"/>
                  <a:pt x="0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1"/>
                  <a:pt x="24" y="41"/>
                  <a:pt x="24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73" y="0"/>
                  <a:pt x="73" y="0"/>
                  <a:pt x="73" y="0"/>
                </a:cubicBezTo>
                <a:cubicBezTo>
                  <a:pt x="92" y="14"/>
                  <a:pt x="75" y="28"/>
                  <a:pt x="62" y="38"/>
                </a:cubicBezTo>
                <a:lnTo>
                  <a:pt x="97" y="3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4" name="Freeform 138"/>
          <p:cNvSpPr>
            <a:spLocks noEditPoints="1"/>
          </p:cNvSpPr>
          <p:nvPr userDrawn="1"/>
        </p:nvSpPr>
        <p:spPr bwMode="auto">
          <a:xfrm>
            <a:off x="4476750" y="1060848"/>
            <a:ext cx="471488" cy="298847"/>
          </a:xfrm>
          <a:custGeom>
            <a:avLst/>
            <a:gdLst>
              <a:gd name="T0" fmla="*/ 105 w 122"/>
              <a:gd name="T1" fmla="*/ 75 h 103"/>
              <a:gd name="T2" fmla="*/ 113 w 122"/>
              <a:gd name="T3" fmla="*/ 78 h 103"/>
              <a:gd name="T4" fmla="*/ 120 w 122"/>
              <a:gd name="T5" fmla="*/ 91 h 103"/>
              <a:gd name="T6" fmla="*/ 105 w 122"/>
              <a:gd name="T7" fmla="*/ 92 h 103"/>
              <a:gd name="T8" fmla="*/ 99 w 122"/>
              <a:gd name="T9" fmla="*/ 86 h 103"/>
              <a:gd name="T10" fmla="*/ 72 w 122"/>
              <a:gd name="T11" fmla="*/ 93 h 103"/>
              <a:gd name="T12" fmla="*/ 78 w 122"/>
              <a:gd name="T13" fmla="*/ 87 h 103"/>
              <a:gd name="T14" fmla="*/ 77 w 122"/>
              <a:gd name="T15" fmla="*/ 74 h 103"/>
              <a:gd name="T16" fmla="*/ 65 w 122"/>
              <a:gd name="T17" fmla="*/ 80 h 103"/>
              <a:gd name="T18" fmla="*/ 63 w 122"/>
              <a:gd name="T19" fmla="*/ 88 h 103"/>
              <a:gd name="T20" fmla="*/ 55 w 122"/>
              <a:gd name="T21" fmla="*/ 59 h 103"/>
              <a:gd name="T22" fmla="*/ 61 w 122"/>
              <a:gd name="T23" fmla="*/ 64 h 103"/>
              <a:gd name="T24" fmla="*/ 74 w 122"/>
              <a:gd name="T25" fmla="*/ 64 h 103"/>
              <a:gd name="T26" fmla="*/ 68 w 122"/>
              <a:gd name="T27" fmla="*/ 52 h 103"/>
              <a:gd name="T28" fmla="*/ 60 w 122"/>
              <a:gd name="T29" fmla="*/ 50 h 103"/>
              <a:gd name="T30" fmla="*/ 88 w 122"/>
              <a:gd name="T31" fmla="*/ 43 h 103"/>
              <a:gd name="T32" fmla="*/ 90 w 122"/>
              <a:gd name="T33" fmla="*/ 35 h 103"/>
              <a:gd name="T34" fmla="*/ 103 w 122"/>
              <a:gd name="T35" fmla="*/ 29 h 103"/>
              <a:gd name="T36" fmla="*/ 103 w 122"/>
              <a:gd name="T37" fmla="*/ 43 h 103"/>
              <a:gd name="T38" fmla="*/ 97 w 122"/>
              <a:gd name="T39" fmla="*/ 49 h 103"/>
              <a:gd name="T40" fmla="*/ 53 w 122"/>
              <a:gd name="T41" fmla="*/ 23 h 103"/>
              <a:gd name="T42" fmla="*/ 59 w 122"/>
              <a:gd name="T43" fmla="*/ 17 h 103"/>
              <a:gd name="T44" fmla="*/ 58 w 122"/>
              <a:gd name="T45" fmla="*/ 2 h 103"/>
              <a:gd name="T46" fmla="*/ 45 w 122"/>
              <a:gd name="T47" fmla="*/ 9 h 103"/>
              <a:gd name="T48" fmla="*/ 43 w 122"/>
              <a:gd name="T49" fmla="*/ 17 h 103"/>
              <a:gd name="T50" fmla="*/ 16 w 122"/>
              <a:gd name="T51" fmla="*/ 24 h 103"/>
              <a:gd name="T52" fmla="*/ 23 w 122"/>
              <a:gd name="T53" fmla="*/ 25 h 103"/>
              <a:gd name="T54" fmla="*/ 30 w 122"/>
              <a:gd name="T55" fmla="*/ 38 h 103"/>
              <a:gd name="T56" fmla="*/ 16 w 122"/>
              <a:gd name="T57" fmla="*/ 38 h 103"/>
              <a:gd name="T58" fmla="*/ 11 w 122"/>
              <a:gd name="T59" fmla="*/ 33 h 103"/>
              <a:gd name="T60" fmla="*/ 19 w 122"/>
              <a:gd name="T61" fmla="*/ 61 h 103"/>
              <a:gd name="T62" fmla="*/ 20 w 122"/>
              <a:gd name="T63" fmla="*/ 54 h 103"/>
              <a:gd name="T64" fmla="*/ 32 w 122"/>
              <a:gd name="T65" fmla="*/ 48 h 103"/>
              <a:gd name="T66" fmla="*/ 33 w 122"/>
              <a:gd name="T67" fmla="*/ 61 h 103"/>
              <a:gd name="T68" fmla="*/ 27 w 122"/>
              <a:gd name="T69" fmla="*/ 66 h 103"/>
              <a:gd name="T70" fmla="*/ 54 w 122"/>
              <a:gd name="T71" fmla="*/ 56 h 103"/>
              <a:gd name="T72" fmla="*/ 62 w 122"/>
              <a:gd name="T73" fmla="*/ 62 h 103"/>
              <a:gd name="T74" fmla="*/ 61 w 122"/>
              <a:gd name="T75" fmla="*/ 54 h 103"/>
              <a:gd name="T76" fmla="*/ 68 w 122"/>
              <a:gd name="T77" fmla="*/ 3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03">
                <a:moveTo>
                  <a:pt x="115" y="59"/>
                </a:moveTo>
                <a:cubicBezTo>
                  <a:pt x="105" y="75"/>
                  <a:pt x="105" y="75"/>
                  <a:pt x="105" y="75"/>
                </a:cubicBezTo>
                <a:cubicBezTo>
                  <a:pt x="105" y="77"/>
                  <a:pt x="105" y="78"/>
                  <a:pt x="107" y="78"/>
                </a:cubicBezTo>
                <a:cubicBezTo>
                  <a:pt x="109" y="79"/>
                  <a:pt x="111" y="78"/>
                  <a:pt x="113" y="78"/>
                </a:cubicBezTo>
                <a:cubicBezTo>
                  <a:pt x="117" y="78"/>
                  <a:pt x="120" y="80"/>
                  <a:pt x="121" y="83"/>
                </a:cubicBezTo>
                <a:cubicBezTo>
                  <a:pt x="122" y="87"/>
                  <a:pt x="120" y="91"/>
                  <a:pt x="120" y="91"/>
                </a:cubicBezTo>
                <a:cubicBezTo>
                  <a:pt x="120" y="91"/>
                  <a:pt x="118" y="95"/>
                  <a:pt x="114" y="96"/>
                </a:cubicBezTo>
                <a:cubicBezTo>
                  <a:pt x="111" y="97"/>
                  <a:pt x="107" y="95"/>
                  <a:pt x="105" y="92"/>
                </a:cubicBezTo>
                <a:cubicBezTo>
                  <a:pt x="104" y="90"/>
                  <a:pt x="104" y="88"/>
                  <a:pt x="103" y="86"/>
                </a:cubicBezTo>
                <a:cubicBezTo>
                  <a:pt x="102" y="85"/>
                  <a:pt x="100" y="85"/>
                  <a:pt x="99" y="86"/>
                </a:cubicBezTo>
                <a:cubicBezTo>
                  <a:pt x="89" y="103"/>
                  <a:pt x="89" y="103"/>
                  <a:pt x="89" y="10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1"/>
                  <a:pt x="73" y="90"/>
                </a:cubicBezTo>
                <a:cubicBezTo>
                  <a:pt x="74" y="89"/>
                  <a:pt x="76" y="88"/>
                  <a:pt x="78" y="87"/>
                </a:cubicBezTo>
                <a:cubicBezTo>
                  <a:pt x="80" y="86"/>
                  <a:pt x="82" y="82"/>
                  <a:pt x="81" y="79"/>
                </a:cubicBezTo>
                <a:cubicBezTo>
                  <a:pt x="80" y="76"/>
                  <a:pt x="77" y="74"/>
                  <a:pt x="77" y="74"/>
                </a:cubicBezTo>
                <a:cubicBezTo>
                  <a:pt x="77" y="74"/>
                  <a:pt x="74" y="72"/>
                  <a:pt x="70" y="73"/>
                </a:cubicBezTo>
                <a:cubicBezTo>
                  <a:pt x="67" y="74"/>
                  <a:pt x="65" y="77"/>
                  <a:pt x="65" y="80"/>
                </a:cubicBezTo>
                <a:cubicBezTo>
                  <a:pt x="65" y="82"/>
                  <a:pt x="66" y="84"/>
                  <a:pt x="66" y="86"/>
                </a:cubicBezTo>
                <a:cubicBezTo>
                  <a:pt x="65" y="87"/>
                  <a:pt x="64" y="88"/>
                  <a:pt x="63" y="88"/>
                </a:cubicBezTo>
                <a:cubicBezTo>
                  <a:pt x="45" y="77"/>
                  <a:pt x="45" y="77"/>
                  <a:pt x="45" y="77"/>
                </a:cubicBezTo>
                <a:cubicBezTo>
                  <a:pt x="55" y="59"/>
                  <a:pt x="55" y="59"/>
                  <a:pt x="55" y="59"/>
                </a:cubicBezTo>
                <a:cubicBezTo>
                  <a:pt x="56" y="58"/>
                  <a:pt x="57" y="58"/>
                  <a:pt x="58" y="59"/>
                </a:cubicBezTo>
                <a:cubicBezTo>
                  <a:pt x="59" y="61"/>
                  <a:pt x="60" y="63"/>
                  <a:pt x="61" y="64"/>
                </a:cubicBezTo>
                <a:cubicBezTo>
                  <a:pt x="62" y="67"/>
                  <a:pt x="66" y="69"/>
                  <a:pt x="69" y="68"/>
                </a:cubicBezTo>
                <a:cubicBezTo>
                  <a:pt x="72" y="67"/>
                  <a:pt x="74" y="64"/>
                  <a:pt x="74" y="64"/>
                </a:cubicBezTo>
                <a:cubicBezTo>
                  <a:pt x="74" y="64"/>
                  <a:pt x="76" y="60"/>
                  <a:pt x="75" y="57"/>
                </a:cubicBezTo>
                <a:cubicBezTo>
                  <a:pt x="74" y="54"/>
                  <a:pt x="71" y="51"/>
                  <a:pt x="68" y="52"/>
                </a:cubicBezTo>
                <a:cubicBezTo>
                  <a:pt x="66" y="52"/>
                  <a:pt x="64" y="52"/>
                  <a:pt x="62" y="52"/>
                </a:cubicBezTo>
                <a:cubicBezTo>
                  <a:pt x="61" y="52"/>
                  <a:pt x="60" y="51"/>
                  <a:pt x="60" y="50"/>
                </a:cubicBezTo>
                <a:cubicBezTo>
                  <a:pt x="70" y="33"/>
                  <a:pt x="70" y="33"/>
                  <a:pt x="70" y="33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90" y="43"/>
                  <a:pt x="90" y="41"/>
                </a:cubicBezTo>
                <a:cubicBezTo>
                  <a:pt x="91" y="39"/>
                  <a:pt x="90" y="37"/>
                  <a:pt x="90" y="35"/>
                </a:cubicBezTo>
                <a:cubicBezTo>
                  <a:pt x="90" y="32"/>
                  <a:pt x="92" y="28"/>
                  <a:pt x="95" y="27"/>
                </a:cubicBezTo>
                <a:cubicBezTo>
                  <a:pt x="99" y="26"/>
                  <a:pt x="103" y="29"/>
                  <a:pt x="103" y="29"/>
                </a:cubicBezTo>
                <a:cubicBezTo>
                  <a:pt x="103" y="29"/>
                  <a:pt x="106" y="31"/>
                  <a:pt x="107" y="34"/>
                </a:cubicBezTo>
                <a:cubicBezTo>
                  <a:pt x="108" y="37"/>
                  <a:pt x="106" y="41"/>
                  <a:pt x="103" y="43"/>
                </a:cubicBezTo>
                <a:cubicBezTo>
                  <a:pt x="102" y="44"/>
                  <a:pt x="100" y="44"/>
                  <a:pt x="98" y="45"/>
                </a:cubicBezTo>
                <a:cubicBezTo>
                  <a:pt x="97" y="46"/>
                  <a:pt x="97" y="48"/>
                  <a:pt x="97" y="49"/>
                </a:cubicBezTo>
                <a:cubicBezTo>
                  <a:pt x="115" y="59"/>
                  <a:pt x="115" y="59"/>
                  <a:pt x="115" y="59"/>
                </a:cubicBezTo>
                <a:close/>
                <a:moveTo>
                  <a:pt x="53" y="23"/>
                </a:moveTo>
                <a:cubicBezTo>
                  <a:pt x="52" y="22"/>
                  <a:pt x="52" y="20"/>
                  <a:pt x="53" y="19"/>
                </a:cubicBezTo>
                <a:cubicBezTo>
                  <a:pt x="55" y="18"/>
                  <a:pt x="57" y="18"/>
                  <a:pt x="59" y="17"/>
                </a:cubicBezTo>
                <a:cubicBezTo>
                  <a:pt x="62" y="15"/>
                  <a:pt x="64" y="11"/>
                  <a:pt x="63" y="8"/>
                </a:cubicBezTo>
                <a:cubicBezTo>
                  <a:pt x="62" y="4"/>
                  <a:pt x="58" y="2"/>
                  <a:pt x="58" y="2"/>
                </a:cubicBezTo>
                <a:cubicBezTo>
                  <a:pt x="58" y="2"/>
                  <a:pt x="54" y="0"/>
                  <a:pt x="51" y="1"/>
                </a:cubicBezTo>
                <a:cubicBezTo>
                  <a:pt x="48" y="2"/>
                  <a:pt x="45" y="6"/>
                  <a:pt x="45" y="9"/>
                </a:cubicBezTo>
                <a:cubicBezTo>
                  <a:pt x="45" y="11"/>
                  <a:pt x="46" y="13"/>
                  <a:pt x="46" y="15"/>
                </a:cubicBezTo>
                <a:cubicBezTo>
                  <a:pt x="46" y="16"/>
                  <a:pt x="44" y="17"/>
                  <a:pt x="43" y="17"/>
                </a:cubicBezTo>
                <a:cubicBezTo>
                  <a:pt x="25" y="7"/>
                  <a:pt x="25" y="7"/>
                  <a:pt x="25" y="7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5"/>
                  <a:pt x="16" y="26"/>
                  <a:pt x="18" y="26"/>
                </a:cubicBezTo>
                <a:cubicBezTo>
                  <a:pt x="20" y="26"/>
                  <a:pt x="21" y="26"/>
                  <a:pt x="23" y="25"/>
                </a:cubicBezTo>
                <a:cubicBezTo>
                  <a:pt x="27" y="25"/>
                  <a:pt x="30" y="28"/>
                  <a:pt x="31" y="31"/>
                </a:cubicBezTo>
                <a:cubicBezTo>
                  <a:pt x="32" y="34"/>
                  <a:pt x="30" y="38"/>
                  <a:pt x="30" y="38"/>
                </a:cubicBezTo>
                <a:cubicBezTo>
                  <a:pt x="30" y="38"/>
                  <a:pt x="28" y="41"/>
                  <a:pt x="24" y="42"/>
                </a:cubicBezTo>
                <a:cubicBezTo>
                  <a:pt x="21" y="43"/>
                  <a:pt x="17" y="41"/>
                  <a:pt x="16" y="38"/>
                </a:cubicBezTo>
                <a:cubicBezTo>
                  <a:pt x="15" y="37"/>
                  <a:pt x="15" y="35"/>
                  <a:pt x="14" y="33"/>
                </a:cubicBezTo>
                <a:cubicBezTo>
                  <a:pt x="13" y="32"/>
                  <a:pt x="12" y="32"/>
                  <a:pt x="11" y="33"/>
                </a:cubicBezTo>
                <a:cubicBezTo>
                  <a:pt x="0" y="51"/>
                  <a:pt x="0" y="51"/>
                  <a:pt x="0" y="51"/>
                </a:cubicBezTo>
                <a:cubicBezTo>
                  <a:pt x="19" y="61"/>
                  <a:pt x="19" y="61"/>
                  <a:pt x="19" y="61"/>
                </a:cubicBezTo>
                <a:cubicBezTo>
                  <a:pt x="20" y="61"/>
                  <a:pt x="21" y="61"/>
                  <a:pt x="21" y="59"/>
                </a:cubicBezTo>
                <a:cubicBezTo>
                  <a:pt x="21" y="58"/>
                  <a:pt x="21" y="56"/>
                  <a:pt x="20" y="54"/>
                </a:cubicBezTo>
                <a:cubicBezTo>
                  <a:pt x="20" y="51"/>
                  <a:pt x="23" y="48"/>
                  <a:pt x="26" y="47"/>
                </a:cubicBezTo>
                <a:cubicBezTo>
                  <a:pt x="29" y="46"/>
                  <a:pt x="32" y="48"/>
                  <a:pt x="32" y="48"/>
                </a:cubicBezTo>
                <a:cubicBezTo>
                  <a:pt x="32" y="48"/>
                  <a:pt x="36" y="50"/>
                  <a:pt x="37" y="53"/>
                </a:cubicBezTo>
                <a:cubicBezTo>
                  <a:pt x="37" y="56"/>
                  <a:pt x="36" y="60"/>
                  <a:pt x="33" y="61"/>
                </a:cubicBezTo>
                <a:cubicBezTo>
                  <a:pt x="31" y="62"/>
                  <a:pt x="29" y="62"/>
                  <a:pt x="28" y="64"/>
                </a:cubicBezTo>
                <a:cubicBezTo>
                  <a:pt x="27" y="64"/>
                  <a:pt x="27" y="65"/>
                  <a:pt x="27" y="66"/>
                </a:cubicBezTo>
                <a:cubicBezTo>
                  <a:pt x="43" y="75"/>
                  <a:pt x="43" y="75"/>
                  <a:pt x="43" y="75"/>
                </a:cubicBezTo>
                <a:cubicBezTo>
                  <a:pt x="54" y="56"/>
                  <a:pt x="54" y="56"/>
                  <a:pt x="54" y="56"/>
                </a:cubicBezTo>
                <a:cubicBezTo>
                  <a:pt x="55" y="55"/>
                  <a:pt x="58" y="55"/>
                  <a:pt x="59" y="57"/>
                </a:cubicBezTo>
                <a:cubicBezTo>
                  <a:pt x="60" y="58"/>
                  <a:pt x="61" y="60"/>
                  <a:pt x="62" y="62"/>
                </a:cubicBezTo>
                <a:cubicBezTo>
                  <a:pt x="68" y="74"/>
                  <a:pt x="80" y="55"/>
                  <a:pt x="67" y="54"/>
                </a:cubicBezTo>
                <a:cubicBezTo>
                  <a:pt x="65" y="54"/>
                  <a:pt x="63" y="55"/>
                  <a:pt x="61" y="54"/>
                </a:cubicBezTo>
                <a:cubicBezTo>
                  <a:pt x="59" y="54"/>
                  <a:pt x="57" y="51"/>
                  <a:pt x="57" y="49"/>
                </a:cubicBezTo>
                <a:cubicBezTo>
                  <a:pt x="68" y="31"/>
                  <a:pt x="68" y="31"/>
                  <a:pt x="68" y="31"/>
                </a:cubicBezTo>
                <a:lnTo>
                  <a:pt x="53" y="2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65" name="Group 164"/>
          <p:cNvGrpSpPr/>
          <p:nvPr userDrawn="1"/>
        </p:nvGrpSpPr>
        <p:grpSpPr>
          <a:xfrm>
            <a:off x="2581275" y="3162300"/>
            <a:ext cx="539750" cy="214313"/>
            <a:chOff x="2581275" y="4216400"/>
            <a:chExt cx="539750" cy="285750"/>
          </a:xfrm>
        </p:grpSpPr>
        <p:sp>
          <p:nvSpPr>
            <p:cNvPr id="166" name="Freeform 139"/>
            <p:cNvSpPr>
              <a:spLocks/>
            </p:cNvSpPr>
            <p:nvPr userDrawn="1"/>
          </p:nvSpPr>
          <p:spPr bwMode="auto">
            <a:xfrm>
              <a:off x="2581275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7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4 w 140"/>
                <a:gd name="T39" fmla="*/ 28 h 69"/>
                <a:gd name="T40" fmla="*/ 5 w 140"/>
                <a:gd name="T41" fmla="*/ 44 h 69"/>
                <a:gd name="T42" fmla="*/ 4 w 140"/>
                <a:gd name="T43" fmla="*/ 47 h 69"/>
                <a:gd name="T44" fmla="*/ 3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0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6 w 140"/>
                <a:gd name="T65" fmla="*/ 17 h 69"/>
                <a:gd name="T66" fmla="*/ 84 w 140"/>
                <a:gd name="T67" fmla="*/ 8 h 69"/>
                <a:gd name="T68" fmla="*/ 94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1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2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1" y="33"/>
                    <a:pt x="8" y="39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1" y="56"/>
                    <a:pt x="0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6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5" y="11"/>
                    <a:pt x="50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9" y="20"/>
                    <a:pt x="114" y="23"/>
                    <a:pt x="117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29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7" name="Freeform 140"/>
            <p:cNvSpPr>
              <a:spLocks/>
            </p:cNvSpPr>
            <p:nvPr userDrawn="1"/>
          </p:nvSpPr>
          <p:spPr bwMode="auto">
            <a:xfrm>
              <a:off x="2619375" y="4448175"/>
              <a:ext cx="34925" cy="41275"/>
            </a:xfrm>
            <a:custGeom>
              <a:avLst/>
              <a:gdLst>
                <a:gd name="T0" fmla="*/ 7 w 22"/>
                <a:gd name="T1" fmla="*/ 17 h 26"/>
                <a:gd name="T2" fmla="*/ 17 w 22"/>
                <a:gd name="T3" fmla="*/ 17 h 26"/>
                <a:gd name="T4" fmla="*/ 17 w 22"/>
                <a:gd name="T5" fmla="*/ 9 h 26"/>
                <a:gd name="T6" fmla="*/ 7 w 22"/>
                <a:gd name="T7" fmla="*/ 9 h 26"/>
                <a:gd name="T8" fmla="*/ 7 w 22"/>
                <a:gd name="T9" fmla="*/ 7 h 26"/>
                <a:gd name="T10" fmla="*/ 22 w 22"/>
                <a:gd name="T11" fmla="*/ 7 h 26"/>
                <a:gd name="T12" fmla="*/ 22 w 22"/>
                <a:gd name="T13" fmla="*/ 0 h 26"/>
                <a:gd name="T14" fmla="*/ 0 w 22"/>
                <a:gd name="T15" fmla="*/ 0 h 26"/>
                <a:gd name="T16" fmla="*/ 0 w 22"/>
                <a:gd name="T17" fmla="*/ 26 h 26"/>
                <a:gd name="T18" fmla="*/ 22 w 22"/>
                <a:gd name="T19" fmla="*/ 26 h 26"/>
                <a:gd name="T20" fmla="*/ 22 w 22"/>
                <a:gd name="T21" fmla="*/ 22 h 26"/>
                <a:gd name="T22" fmla="*/ 7 w 22"/>
                <a:gd name="T23" fmla="*/ 22 h 26"/>
                <a:gd name="T24" fmla="*/ 7 w 22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6">
                  <a:moveTo>
                    <a:pt x="7" y="17"/>
                  </a:move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7" y="22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8" name="Freeform 141"/>
            <p:cNvSpPr>
              <a:spLocks/>
            </p:cNvSpPr>
            <p:nvPr userDrawn="1"/>
          </p:nvSpPr>
          <p:spPr bwMode="auto">
            <a:xfrm>
              <a:off x="2638425" y="4362450"/>
              <a:ext cx="261938" cy="139700"/>
            </a:xfrm>
            <a:custGeom>
              <a:avLst/>
              <a:gdLst>
                <a:gd name="T0" fmla="*/ 58 w 68"/>
                <a:gd name="T1" fmla="*/ 20 h 36"/>
                <a:gd name="T2" fmla="*/ 49 w 68"/>
                <a:gd name="T3" fmla="*/ 21 h 36"/>
                <a:gd name="T4" fmla="*/ 0 w 68"/>
                <a:gd name="T5" fmla="*/ 0 h 36"/>
                <a:gd name="T6" fmla="*/ 47 w 68"/>
                <a:gd name="T7" fmla="*/ 26 h 36"/>
                <a:gd name="T8" fmla="*/ 51 w 68"/>
                <a:gd name="T9" fmla="*/ 33 h 36"/>
                <a:gd name="T10" fmla="*/ 59 w 68"/>
                <a:gd name="T11" fmla="*/ 32 h 36"/>
                <a:gd name="T12" fmla="*/ 65 w 68"/>
                <a:gd name="T13" fmla="*/ 36 h 36"/>
                <a:gd name="T14" fmla="*/ 68 w 68"/>
                <a:gd name="T15" fmla="*/ 29 h 36"/>
                <a:gd name="T16" fmla="*/ 62 w 68"/>
                <a:gd name="T17" fmla="*/ 27 h 36"/>
                <a:gd name="T18" fmla="*/ 58 w 68"/>
                <a:gd name="T19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58" y="20"/>
                  </a:moveTo>
                  <a:cubicBezTo>
                    <a:pt x="55" y="18"/>
                    <a:pt x="52" y="19"/>
                    <a:pt x="49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9"/>
                    <a:pt x="49" y="31"/>
                    <a:pt x="51" y="33"/>
                  </a:cubicBezTo>
                  <a:cubicBezTo>
                    <a:pt x="54" y="34"/>
                    <a:pt x="56" y="34"/>
                    <a:pt x="59" y="32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4"/>
                    <a:pt x="60" y="21"/>
                    <a:pt x="58" y="2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69" name="Freeform 142"/>
            <p:cNvSpPr>
              <a:spLocks/>
            </p:cNvSpPr>
            <p:nvPr userDrawn="1"/>
          </p:nvSpPr>
          <p:spPr bwMode="auto">
            <a:xfrm>
              <a:off x="3055938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3322638" y="3162300"/>
            <a:ext cx="539750" cy="214313"/>
            <a:chOff x="3322638" y="4216400"/>
            <a:chExt cx="539750" cy="285750"/>
          </a:xfrm>
        </p:grpSpPr>
        <p:sp>
          <p:nvSpPr>
            <p:cNvPr id="171" name="Freeform 143"/>
            <p:cNvSpPr>
              <a:spLocks/>
            </p:cNvSpPr>
            <p:nvPr userDrawn="1"/>
          </p:nvSpPr>
          <p:spPr bwMode="auto">
            <a:xfrm>
              <a:off x="3322638" y="4216400"/>
              <a:ext cx="539750" cy="266700"/>
            </a:xfrm>
            <a:custGeom>
              <a:avLst/>
              <a:gdLst>
                <a:gd name="T0" fmla="*/ 140 w 140"/>
                <a:gd name="T1" fmla="*/ 67 h 69"/>
                <a:gd name="T2" fmla="*/ 137 w 140"/>
                <a:gd name="T3" fmla="*/ 50 h 69"/>
                <a:gd name="T4" fmla="*/ 136 w 140"/>
                <a:gd name="T5" fmla="*/ 47 h 69"/>
                <a:gd name="T6" fmla="*/ 135 w 140"/>
                <a:gd name="T7" fmla="*/ 44 h 69"/>
                <a:gd name="T8" fmla="*/ 126 w 140"/>
                <a:gd name="T9" fmla="*/ 28 h 69"/>
                <a:gd name="T10" fmla="*/ 124 w 140"/>
                <a:gd name="T11" fmla="*/ 26 h 69"/>
                <a:gd name="T12" fmla="*/ 122 w 140"/>
                <a:gd name="T13" fmla="*/ 24 h 69"/>
                <a:gd name="T14" fmla="*/ 108 w 140"/>
                <a:gd name="T15" fmla="*/ 11 h 69"/>
                <a:gd name="T16" fmla="*/ 103 w 140"/>
                <a:gd name="T17" fmla="*/ 8 h 69"/>
                <a:gd name="T18" fmla="*/ 85 w 140"/>
                <a:gd name="T19" fmla="*/ 2 h 69"/>
                <a:gd name="T20" fmla="*/ 82 w 140"/>
                <a:gd name="T21" fmla="*/ 2 h 69"/>
                <a:gd name="T22" fmla="*/ 79 w 140"/>
                <a:gd name="T23" fmla="*/ 1 h 69"/>
                <a:gd name="T24" fmla="*/ 61 w 140"/>
                <a:gd name="T25" fmla="*/ 1 h 69"/>
                <a:gd name="T26" fmla="*/ 58 w 140"/>
                <a:gd name="T27" fmla="*/ 2 h 69"/>
                <a:gd name="T28" fmla="*/ 55 w 140"/>
                <a:gd name="T29" fmla="*/ 2 h 69"/>
                <a:gd name="T30" fmla="*/ 38 w 140"/>
                <a:gd name="T31" fmla="*/ 9 h 69"/>
                <a:gd name="T32" fmla="*/ 35 w 140"/>
                <a:gd name="T33" fmla="*/ 10 h 69"/>
                <a:gd name="T34" fmla="*/ 32 w 140"/>
                <a:gd name="T35" fmla="*/ 12 h 69"/>
                <a:gd name="T36" fmla="*/ 18 w 140"/>
                <a:gd name="T37" fmla="*/ 24 h 69"/>
                <a:gd name="T38" fmla="*/ 15 w 140"/>
                <a:gd name="T39" fmla="*/ 28 h 69"/>
                <a:gd name="T40" fmla="*/ 6 w 140"/>
                <a:gd name="T41" fmla="*/ 44 h 69"/>
                <a:gd name="T42" fmla="*/ 4 w 140"/>
                <a:gd name="T43" fmla="*/ 47 h 69"/>
                <a:gd name="T44" fmla="*/ 4 w 140"/>
                <a:gd name="T45" fmla="*/ 50 h 69"/>
                <a:gd name="T46" fmla="*/ 6 w 140"/>
                <a:gd name="T47" fmla="*/ 69 h 69"/>
                <a:gd name="T48" fmla="*/ 19 w 140"/>
                <a:gd name="T49" fmla="*/ 56 h 69"/>
                <a:gd name="T50" fmla="*/ 11 w 140"/>
                <a:gd name="T51" fmla="*/ 46 h 69"/>
                <a:gd name="T52" fmla="*/ 27 w 140"/>
                <a:gd name="T53" fmla="*/ 39 h 69"/>
                <a:gd name="T54" fmla="*/ 23 w 140"/>
                <a:gd name="T55" fmla="*/ 28 h 69"/>
                <a:gd name="T56" fmla="*/ 41 w 140"/>
                <a:gd name="T57" fmla="*/ 26 h 69"/>
                <a:gd name="T58" fmla="*/ 41 w 140"/>
                <a:gd name="T59" fmla="*/ 14 h 69"/>
                <a:gd name="T60" fmla="*/ 58 w 140"/>
                <a:gd name="T61" fmla="*/ 19 h 69"/>
                <a:gd name="T62" fmla="*/ 62 w 140"/>
                <a:gd name="T63" fmla="*/ 7 h 69"/>
                <a:gd name="T64" fmla="*/ 77 w 140"/>
                <a:gd name="T65" fmla="*/ 17 h 69"/>
                <a:gd name="T66" fmla="*/ 84 w 140"/>
                <a:gd name="T67" fmla="*/ 8 h 69"/>
                <a:gd name="T68" fmla="*/ 95 w 140"/>
                <a:gd name="T69" fmla="*/ 23 h 69"/>
                <a:gd name="T70" fmla="*/ 105 w 140"/>
                <a:gd name="T71" fmla="*/ 17 h 69"/>
                <a:gd name="T72" fmla="*/ 109 w 140"/>
                <a:gd name="T73" fmla="*/ 34 h 69"/>
                <a:gd name="T74" fmla="*/ 121 w 140"/>
                <a:gd name="T75" fmla="*/ 32 h 69"/>
                <a:gd name="T76" fmla="*/ 119 w 140"/>
                <a:gd name="T77" fmla="*/ 50 h 69"/>
                <a:gd name="T78" fmla="*/ 132 w 140"/>
                <a:gd name="T79" fmla="*/ 52 h 69"/>
                <a:gd name="T80" fmla="*/ 140 w 140"/>
                <a:gd name="T8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69">
                  <a:moveTo>
                    <a:pt x="140" y="67"/>
                  </a:moveTo>
                  <a:cubicBezTo>
                    <a:pt x="140" y="67"/>
                    <a:pt x="140" y="67"/>
                    <a:pt x="140" y="67"/>
                  </a:cubicBezTo>
                  <a:cubicBezTo>
                    <a:pt x="140" y="61"/>
                    <a:pt x="139" y="55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3" y="38"/>
                    <a:pt x="130" y="33"/>
                    <a:pt x="126" y="28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8" y="19"/>
                    <a:pt x="113" y="15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97" y="6"/>
                    <a:pt x="91" y="3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3" y="0"/>
                    <a:pt x="67" y="0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9" y="4"/>
                    <a:pt x="43" y="6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5"/>
                    <a:pt x="23" y="19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1" y="33"/>
                    <a:pt x="8" y="39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6"/>
                    <a:pt x="1" y="63"/>
                    <a:pt x="0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63"/>
                    <a:pt x="7" y="57"/>
                    <a:pt x="9" y="52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3" y="41"/>
                    <a:pt x="16" y="36"/>
                    <a:pt x="19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7" y="23"/>
                    <a:pt x="31" y="20"/>
                    <a:pt x="35" y="1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5" y="11"/>
                    <a:pt x="51" y="9"/>
                    <a:pt x="56" y="8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7" y="6"/>
                    <a:pt x="73" y="6"/>
                    <a:pt x="78" y="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90" y="9"/>
                    <a:pt x="95" y="11"/>
                    <a:pt x="100" y="14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10" y="20"/>
                    <a:pt x="114" y="23"/>
                    <a:pt x="118" y="27"/>
                  </a:cubicBezTo>
                  <a:cubicBezTo>
                    <a:pt x="109" y="34"/>
                    <a:pt x="109" y="34"/>
                    <a:pt x="109" y="3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5" y="36"/>
                    <a:pt x="127" y="41"/>
                    <a:pt x="130" y="46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3" y="57"/>
                    <a:pt x="134" y="63"/>
                    <a:pt x="134" y="69"/>
                  </a:cubicBezTo>
                  <a:cubicBezTo>
                    <a:pt x="140" y="69"/>
                    <a:pt x="140" y="69"/>
                    <a:pt x="140" y="69"/>
                  </a:cubicBezTo>
                  <a:lnTo>
                    <a:pt x="140" y="6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2" name="Freeform 144"/>
            <p:cNvSpPr>
              <a:spLocks/>
            </p:cNvSpPr>
            <p:nvPr userDrawn="1"/>
          </p:nvSpPr>
          <p:spPr bwMode="auto">
            <a:xfrm>
              <a:off x="3363913" y="4448175"/>
              <a:ext cx="31750" cy="41275"/>
            </a:xfrm>
            <a:custGeom>
              <a:avLst/>
              <a:gdLst>
                <a:gd name="T0" fmla="*/ 8 w 20"/>
                <a:gd name="T1" fmla="*/ 17 h 26"/>
                <a:gd name="T2" fmla="*/ 15 w 20"/>
                <a:gd name="T3" fmla="*/ 17 h 26"/>
                <a:gd name="T4" fmla="*/ 15 w 20"/>
                <a:gd name="T5" fmla="*/ 9 h 26"/>
                <a:gd name="T6" fmla="*/ 8 w 20"/>
                <a:gd name="T7" fmla="*/ 9 h 26"/>
                <a:gd name="T8" fmla="*/ 8 w 20"/>
                <a:gd name="T9" fmla="*/ 7 h 26"/>
                <a:gd name="T10" fmla="*/ 20 w 20"/>
                <a:gd name="T11" fmla="*/ 7 h 26"/>
                <a:gd name="T12" fmla="*/ 20 w 20"/>
                <a:gd name="T13" fmla="*/ 0 h 26"/>
                <a:gd name="T14" fmla="*/ 0 w 20"/>
                <a:gd name="T15" fmla="*/ 0 h 26"/>
                <a:gd name="T16" fmla="*/ 0 w 20"/>
                <a:gd name="T17" fmla="*/ 26 h 26"/>
                <a:gd name="T18" fmla="*/ 20 w 20"/>
                <a:gd name="T19" fmla="*/ 26 h 26"/>
                <a:gd name="T20" fmla="*/ 20 w 20"/>
                <a:gd name="T21" fmla="*/ 22 h 26"/>
                <a:gd name="T22" fmla="*/ 8 w 20"/>
                <a:gd name="T23" fmla="*/ 22 h 26"/>
                <a:gd name="T24" fmla="*/ 8 w 20"/>
                <a:gd name="T25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6">
                  <a:moveTo>
                    <a:pt x="8" y="17"/>
                  </a:moveTo>
                  <a:lnTo>
                    <a:pt x="15" y="17"/>
                  </a:lnTo>
                  <a:lnTo>
                    <a:pt x="15" y="9"/>
                  </a:lnTo>
                  <a:lnTo>
                    <a:pt x="8" y="9"/>
                  </a:lnTo>
                  <a:lnTo>
                    <a:pt x="8" y="7"/>
                  </a:lnTo>
                  <a:lnTo>
                    <a:pt x="20" y="7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20" y="26"/>
                  </a:lnTo>
                  <a:lnTo>
                    <a:pt x="20" y="22"/>
                  </a:lnTo>
                  <a:lnTo>
                    <a:pt x="8" y="22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3" name="Freeform 145"/>
            <p:cNvSpPr>
              <a:spLocks/>
            </p:cNvSpPr>
            <p:nvPr userDrawn="1"/>
          </p:nvSpPr>
          <p:spPr bwMode="auto">
            <a:xfrm>
              <a:off x="3541713" y="4362450"/>
              <a:ext cx="263525" cy="139700"/>
            </a:xfrm>
            <a:custGeom>
              <a:avLst/>
              <a:gdLst>
                <a:gd name="T0" fmla="*/ 19 w 68"/>
                <a:gd name="T1" fmla="*/ 21 h 36"/>
                <a:gd name="T2" fmla="*/ 11 w 68"/>
                <a:gd name="T3" fmla="*/ 20 h 36"/>
                <a:gd name="T4" fmla="*/ 6 w 68"/>
                <a:gd name="T5" fmla="*/ 27 h 36"/>
                <a:gd name="T6" fmla="*/ 0 w 68"/>
                <a:gd name="T7" fmla="*/ 29 h 36"/>
                <a:gd name="T8" fmla="*/ 4 w 68"/>
                <a:gd name="T9" fmla="*/ 36 h 36"/>
                <a:gd name="T10" fmla="*/ 10 w 68"/>
                <a:gd name="T11" fmla="*/ 32 h 36"/>
                <a:gd name="T12" fmla="*/ 17 w 68"/>
                <a:gd name="T13" fmla="*/ 33 h 36"/>
                <a:gd name="T14" fmla="*/ 21 w 68"/>
                <a:gd name="T15" fmla="*/ 26 h 36"/>
                <a:gd name="T16" fmla="*/ 68 w 68"/>
                <a:gd name="T17" fmla="*/ 0 h 36"/>
                <a:gd name="T18" fmla="*/ 19 w 68"/>
                <a:gd name="T19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36">
                  <a:moveTo>
                    <a:pt x="19" y="21"/>
                  </a:moveTo>
                  <a:cubicBezTo>
                    <a:pt x="17" y="19"/>
                    <a:pt x="13" y="18"/>
                    <a:pt x="11" y="20"/>
                  </a:cubicBezTo>
                  <a:cubicBezTo>
                    <a:pt x="8" y="21"/>
                    <a:pt x="6" y="24"/>
                    <a:pt x="6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4"/>
                    <a:pt x="15" y="34"/>
                    <a:pt x="17" y="33"/>
                  </a:cubicBezTo>
                  <a:cubicBezTo>
                    <a:pt x="19" y="31"/>
                    <a:pt x="21" y="29"/>
                    <a:pt x="21" y="26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19" y="2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4" name="Freeform 146"/>
            <p:cNvSpPr>
              <a:spLocks/>
            </p:cNvSpPr>
            <p:nvPr userDrawn="1"/>
          </p:nvSpPr>
          <p:spPr bwMode="auto">
            <a:xfrm>
              <a:off x="3797300" y="4448175"/>
              <a:ext cx="34925" cy="41275"/>
            </a:xfrm>
            <a:custGeom>
              <a:avLst/>
              <a:gdLst>
                <a:gd name="T0" fmla="*/ 0 w 22"/>
                <a:gd name="T1" fmla="*/ 26 h 26"/>
                <a:gd name="T2" fmla="*/ 7 w 22"/>
                <a:gd name="T3" fmla="*/ 26 h 26"/>
                <a:gd name="T4" fmla="*/ 7 w 22"/>
                <a:gd name="T5" fmla="*/ 17 h 26"/>
                <a:gd name="T6" fmla="*/ 17 w 22"/>
                <a:gd name="T7" fmla="*/ 17 h 26"/>
                <a:gd name="T8" fmla="*/ 17 w 22"/>
                <a:gd name="T9" fmla="*/ 9 h 26"/>
                <a:gd name="T10" fmla="*/ 7 w 22"/>
                <a:gd name="T11" fmla="*/ 9 h 26"/>
                <a:gd name="T12" fmla="*/ 7 w 22"/>
                <a:gd name="T13" fmla="*/ 7 h 26"/>
                <a:gd name="T14" fmla="*/ 22 w 22"/>
                <a:gd name="T15" fmla="*/ 7 h 26"/>
                <a:gd name="T16" fmla="*/ 22 w 22"/>
                <a:gd name="T17" fmla="*/ 0 h 26"/>
                <a:gd name="T18" fmla="*/ 0 w 22"/>
                <a:gd name="T19" fmla="*/ 0 h 26"/>
                <a:gd name="T20" fmla="*/ 0 w 22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0" y="26"/>
                  </a:moveTo>
                  <a:lnTo>
                    <a:pt x="7" y="26"/>
                  </a:lnTo>
                  <a:lnTo>
                    <a:pt x="7" y="17"/>
                  </a:lnTo>
                  <a:lnTo>
                    <a:pt x="17" y="17"/>
                  </a:lnTo>
                  <a:lnTo>
                    <a:pt x="1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22" y="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75" name="Group 174"/>
          <p:cNvGrpSpPr/>
          <p:nvPr userDrawn="1"/>
        </p:nvGrpSpPr>
        <p:grpSpPr>
          <a:xfrm>
            <a:off x="6916738" y="3008710"/>
            <a:ext cx="436562" cy="422672"/>
            <a:chOff x="6916738" y="4011613"/>
            <a:chExt cx="436562" cy="563563"/>
          </a:xfrm>
        </p:grpSpPr>
        <p:sp>
          <p:nvSpPr>
            <p:cNvPr id="176" name="Rectangle 147"/>
            <p:cNvSpPr>
              <a:spLocks noChangeArrowheads="1"/>
            </p:cNvSpPr>
            <p:nvPr userDrawn="1"/>
          </p:nvSpPr>
          <p:spPr bwMode="auto">
            <a:xfrm>
              <a:off x="6916738" y="4529138"/>
              <a:ext cx="355600" cy="460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77" name="Freeform 148"/>
            <p:cNvSpPr>
              <a:spLocks noEditPoints="1"/>
            </p:cNvSpPr>
            <p:nvPr userDrawn="1"/>
          </p:nvSpPr>
          <p:spPr bwMode="auto">
            <a:xfrm>
              <a:off x="6924675" y="4011613"/>
              <a:ext cx="428625" cy="490538"/>
            </a:xfrm>
            <a:custGeom>
              <a:avLst/>
              <a:gdLst>
                <a:gd name="T0" fmla="*/ 106 w 111"/>
                <a:gd name="T1" fmla="*/ 22 h 127"/>
                <a:gd name="T2" fmla="*/ 106 w 111"/>
                <a:gd name="T3" fmla="*/ 22 h 127"/>
                <a:gd name="T4" fmla="*/ 85 w 111"/>
                <a:gd name="T5" fmla="*/ 0 h 127"/>
                <a:gd name="T6" fmla="*/ 80 w 111"/>
                <a:gd name="T7" fmla="*/ 4 h 127"/>
                <a:gd name="T8" fmla="*/ 90 w 111"/>
                <a:gd name="T9" fmla="*/ 15 h 127"/>
                <a:gd name="T10" fmla="*/ 90 w 111"/>
                <a:gd name="T11" fmla="*/ 33 h 127"/>
                <a:gd name="T12" fmla="*/ 104 w 111"/>
                <a:gd name="T13" fmla="*/ 48 h 127"/>
                <a:gd name="T14" fmla="*/ 104 w 111"/>
                <a:gd name="T15" fmla="*/ 105 h 127"/>
                <a:gd name="T16" fmla="*/ 99 w 111"/>
                <a:gd name="T17" fmla="*/ 108 h 127"/>
                <a:gd name="T18" fmla="*/ 92 w 111"/>
                <a:gd name="T19" fmla="*/ 105 h 127"/>
                <a:gd name="T20" fmla="*/ 92 w 111"/>
                <a:gd name="T21" fmla="*/ 62 h 127"/>
                <a:gd name="T22" fmla="*/ 80 w 111"/>
                <a:gd name="T23" fmla="*/ 51 h 127"/>
                <a:gd name="T24" fmla="*/ 80 w 111"/>
                <a:gd name="T25" fmla="*/ 15 h 127"/>
                <a:gd name="T26" fmla="*/ 69 w 111"/>
                <a:gd name="T27" fmla="*/ 3 h 127"/>
                <a:gd name="T28" fmla="*/ 12 w 111"/>
                <a:gd name="T29" fmla="*/ 3 h 127"/>
                <a:gd name="T30" fmla="*/ 0 w 111"/>
                <a:gd name="T31" fmla="*/ 15 h 127"/>
                <a:gd name="T32" fmla="*/ 0 w 111"/>
                <a:gd name="T33" fmla="*/ 115 h 127"/>
                <a:gd name="T34" fmla="*/ 12 w 111"/>
                <a:gd name="T35" fmla="*/ 127 h 127"/>
                <a:gd name="T36" fmla="*/ 69 w 111"/>
                <a:gd name="T37" fmla="*/ 127 h 127"/>
                <a:gd name="T38" fmla="*/ 80 w 111"/>
                <a:gd name="T39" fmla="*/ 115 h 127"/>
                <a:gd name="T40" fmla="*/ 80 w 111"/>
                <a:gd name="T41" fmla="*/ 60 h 127"/>
                <a:gd name="T42" fmla="*/ 85 w 111"/>
                <a:gd name="T43" fmla="*/ 65 h 127"/>
                <a:gd name="T44" fmla="*/ 85 w 111"/>
                <a:gd name="T45" fmla="*/ 108 h 127"/>
                <a:gd name="T46" fmla="*/ 86 w 111"/>
                <a:gd name="T47" fmla="*/ 109 h 127"/>
                <a:gd name="T48" fmla="*/ 98 w 111"/>
                <a:gd name="T49" fmla="*/ 115 h 127"/>
                <a:gd name="T50" fmla="*/ 99 w 111"/>
                <a:gd name="T51" fmla="*/ 115 h 127"/>
                <a:gd name="T52" fmla="*/ 110 w 111"/>
                <a:gd name="T53" fmla="*/ 109 h 127"/>
                <a:gd name="T54" fmla="*/ 111 w 111"/>
                <a:gd name="T55" fmla="*/ 108 h 127"/>
                <a:gd name="T56" fmla="*/ 111 w 111"/>
                <a:gd name="T57" fmla="*/ 56 h 127"/>
                <a:gd name="T58" fmla="*/ 111 w 111"/>
                <a:gd name="T59" fmla="*/ 38 h 127"/>
                <a:gd name="T60" fmla="*/ 111 w 111"/>
                <a:gd name="T61" fmla="*/ 28 h 127"/>
                <a:gd name="T62" fmla="*/ 106 w 111"/>
                <a:gd name="T63" fmla="*/ 22 h 127"/>
                <a:gd name="T64" fmla="*/ 73 w 111"/>
                <a:gd name="T65" fmla="*/ 46 h 127"/>
                <a:gd name="T66" fmla="*/ 61 w 111"/>
                <a:gd name="T67" fmla="*/ 57 h 127"/>
                <a:gd name="T68" fmla="*/ 20 w 111"/>
                <a:gd name="T69" fmla="*/ 57 h 127"/>
                <a:gd name="T70" fmla="*/ 9 w 111"/>
                <a:gd name="T71" fmla="*/ 46 h 127"/>
                <a:gd name="T72" fmla="*/ 9 w 111"/>
                <a:gd name="T73" fmla="*/ 26 h 127"/>
                <a:gd name="T74" fmla="*/ 20 w 111"/>
                <a:gd name="T75" fmla="*/ 15 h 127"/>
                <a:gd name="T76" fmla="*/ 61 w 111"/>
                <a:gd name="T77" fmla="*/ 15 h 127"/>
                <a:gd name="T78" fmla="*/ 73 w 111"/>
                <a:gd name="T79" fmla="*/ 26 h 127"/>
                <a:gd name="T80" fmla="*/ 73 w 111"/>
                <a:gd name="T81" fmla="*/ 46 h 127"/>
                <a:gd name="T82" fmla="*/ 104 w 111"/>
                <a:gd name="T83" fmla="*/ 38 h 127"/>
                <a:gd name="T84" fmla="*/ 104 w 111"/>
                <a:gd name="T85" fmla="*/ 38 h 127"/>
                <a:gd name="T86" fmla="*/ 97 w 111"/>
                <a:gd name="T87" fmla="*/ 30 h 127"/>
                <a:gd name="T88" fmla="*/ 97 w 111"/>
                <a:gd name="T89" fmla="*/ 23 h 127"/>
                <a:gd name="T90" fmla="*/ 104 w 111"/>
                <a:gd name="T91" fmla="*/ 31 h 127"/>
                <a:gd name="T92" fmla="*/ 104 w 111"/>
                <a:gd name="T93" fmla="*/ 3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1" h="127">
                  <a:moveTo>
                    <a:pt x="106" y="22"/>
                  </a:moveTo>
                  <a:cubicBezTo>
                    <a:pt x="106" y="22"/>
                    <a:pt x="106" y="22"/>
                    <a:pt x="106" y="2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1" y="108"/>
                    <a:pt x="99" y="108"/>
                  </a:cubicBezTo>
                  <a:cubicBezTo>
                    <a:pt x="96" y="108"/>
                    <a:pt x="94" y="107"/>
                    <a:pt x="92" y="105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9"/>
                    <a:pt x="75" y="3"/>
                    <a:pt x="69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5" y="3"/>
                    <a:pt x="0" y="9"/>
                    <a:pt x="0" y="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2"/>
                    <a:pt x="5" y="127"/>
                    <a:pt x="12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5" y="127"/>
                    <a:pt x="80" y="122"/>
                    <a:pt x="80" y="115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0" y="113"/>
                    <a:pt x="94" y="115"/>
                    <a:pt x="98" y="115"/>
                  </a:cubicBezTo>
                  <a:cubicBezTo>
                    <a:pt x="98" y="115"/>
                    <a:pt x="99" y="115"/>
                    <a:pt x="99" y="115"/>
                  </a:cubicBezTo>
                  <a:cubicBezTo>
                    <a:pt x="106" y="115"/>
                    <a:pt x="110" y="109"/>
                    <a:pt x="110" y="109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1" y="28"/>
                    <a:pt x="111" y="28"/>
                    <a:pt x="111" y="28"/>
                  </a:cubicBezTo>
                  <a:lnTo>
                    <a:pt x="106" y="22"/>
                  </a:lnTo>
                  <a:close/>
                  <a:moveTo>
                    <a:pt x="73" y="46"/>
                  </a:moveTo>
                  <a:cubicBezTo>
                    <a:pt x="73" y="52"/>
                    <a:pt x="68" y="57"/>
                    <a:pt x="6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4" y="57"/>
                    <a:pt x="9" y="52"/>
                    <a:pt x="9" y="4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0"/>
                    <a:pt x="14" y="15"/>
                    <a:pt x="20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8" y="15"/>
                    <a:pt x="73" y="20"/>
                    <a:pt x="73" y="26"/>
                  </a:cubicBezTo>
                  <a:lnTo>
                    <a:pt x="73" y="46"/>
                  </a:lnTo>
                  <a:close/>
                  <a:moveTo>
                    <a:pt x="104" y="38"/>
                  </a:moveTo>
                  <a:cubicBezTo>
                    <a:pt x="104" y="38"/>
                    <a:pt x="104" y="38"/>
                    <a:pt x="104" y="38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104" y="31"/>
                    <a:pt x="104" y="31"/>
                    <a:pt x="104" y="31"/>
                  </a:cubicBezTo>
                  <a:lnTo>
                    <a:pt x="104" y="3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78" name="Freeform 149"/>
          <p:cNvSpPr>
            <a:spLocks noEditPoints="1"/>
          </p:cNvSpPr>
          <p:nvPr userDrawn="1"/>
        </p:nvSpPr>
        <p:spPr bwMode="auto">
          <a:xfrm>
            <a:off x="7585076" y="3002757"/>
            <a:ext cx="296863" cy="303610"/>
          </a:xfrm>
          <a:custGeom>
            <a:avLst/>
            <a:gdLst>
              <a:gd name="T0" fmla="*/ 66 w 77"/>
              <a:gd name="T1" fmla="*/ 57 h 105"/>
              <a:gd name="T2" fmla="*/ 66 w 77"/>
              <a:gd name="T3" fmla="*/ 6 h 105"/>
              <a:gd name="T4" fmla="*/ 60 w 77"/>
              <a:gd name="T5" fmla="*/ 0 h 105"/>
              <a:gd name="T6" fmla="*/ 22 w 77"/>
              <a:gd name="T7" fmla="*/ 0 h 105"/>
              <a:gd name="T8" fmla="*/ 0 w 77"/>
              <a:gd name="T9" fmla="*/ 22 h 105"/>
              <a:gd name="T10" fmla="*/ 0 w 77"/>
              <a:gd name="T11" fmla="*/ 86 h 105"/>
              <a:gd name="T12" fmla="*/ 6 w 77"/>
              <a:gd name="T13" fmla="*/ 92 h 105"/>
              <a:gd name="T14" fmla="*/ 26 w 77"/>
              <a:gd name="T15" fmla="*/ 92 h 105"/>
              <a:gd name="T16" fmla="*/ 50 w 77"/>
              <a:gd name="T17" fmla="*/ 105 h 105"/>
              <a:gd name="T18" fmla="*/ 77 w 77"/>
              <a:gd name="T19" fmla="*/ 78 h 105"/>
              <a:gd name="T20" fmla="*/ 66 w 77"/>
              <a:gd name="T21" fmla="*/ 57 h 105"/>
              <a:gd name="T22" fmla="*/ 20 w 77"/>
              <a:gd name="T23" fmla="*/ 9 h 105"/>
              <a:gd name="T24" fmla="*/ 20 w 77"/>
              <a:gd name="T25" fmla="*/ 19 h 105"/>
              <a:gd name="T26" fmla="*/ 20 w 77"/>
              <a:gd name="T27" fmla="*/ 20 h 105"/>
              <a:gd name="T28" fmla="*/ 9 w 77"/>
              <a:gd name="T29" fmla="*/ 20 h 105"/>
              <a:gd name="T30" fmla="*/ 20 w 77"/>
              <a:gd name="T31" fmla="*/ 9 h 105"/>
              <a:gd name="T32" fmla="*/ 23 w 77"/>
              <a:gd name="T33" fmla="*/ 72 h 105"/>
              <a:gd name="T34" fmla="*/ 10 w 77"/>
              <a:gd name="T35" fmla="*/ 72 h 105"/>
              <a:gd name="T36" fmla="*/ 10 w 77"/>
              <a:gd name="T37" fmla="*/ 78 h 105"/>
              <a:gd name="T38" fmla="*/ 23 w 77"/>
              <a:gd name="T39" fmla="*/ 78 h 105"/>
              <a:gd name="T40" fmla="*/ 23 w 77"/>
              <a:gd name="T41" fmla="*/ 78 h 105"/>
              <a:gd name="T42" fmla="*/ 24 w 77"/>
              <a:gd name="T43" fmla="*/ 86 h 105"/>
              <a:gd name="T44" fmla="*/ 6 w 77"/>
              <a:gd name="T45" fmla="*/ 86 h 105"/>
              <a:gd name="T46" fmla="*/ 5 w 77"/>
              <a:gd name="T47" fmla="*/ 86 h 105"/>
              <a:gd name="T48" fmla="*/ 5 w 77"/>
              <a:gd name="T49" fmla="*/ 26 h 105"/>
              <a:gd name="T50" fmla="*/ 20 w 77"/>
              <a:gd name="T51" fmla="*/ 26 h 105"/>
              <a:gd name="T52" fmla="*/ 26 w 77"/>
              <a:gd name="T53" fmla="*/ 19 h 105"/>
              <a:gd name="T54" fmla="*/ 26 w 77"/>
              <a:gd name="T55" fmla="*/ 5 h 105"/>
              <a:gd name="T56" fmla="*/ 60 w 77"/>
              <a:gd name="T57" fmla="*/ 5 h 105"/>
              <a:gd name="T58" fmla="*/ 61 w 77"/>
              <a:gd name="T59" fmla="*/ 6 h 105"/>
              <a:gd name="T60" fmla="*/ 61 w 77"/>
              <a:gd name="T61" fmla="*/ 53 h 105"/>
              <a:gd name="T62" fmla="*/ 50 w 77"/>
              <a:gd name="T63" fmla="*/ 51 h 105"/>
              <a:gd name="T64" fmla="*/ 32 w 77"/>
              <a:gd name="T65" fmla="*/ 58 h 105"/>
              <a:gd name="T66" fmla="*/ 10 w 77"/>
              <a:gd name="T67" fmla="*/ 58 h 105"/>
              <a:gd name="T68" fmla="*/ 10 w 77"/>
              <a:gd name="T69" fmla="*/ 63 h 105"/>
              <a:gd name="T70" fmla="*/ 27 w 77"/>
              <a:gd name="T71" fmla="*/ 63 h 105"/>
              <a:gd name="T72" fmla="*/ 23 w 77"/>
              <a:gd name="T73" fmla="*/ 72 h 105"/>
              <a:gd name="T74" fmla="*/ 50 w 77"/>
              <a:gd name="T75" fmla="*/ 100 h 105"/>
              <a:gd name="T76" fmla="*/ 28 w 77"/>
              <a:gd name="T77" fmla="*/ 78 h 105"/>
              <a:gd name="T78" fmla="*/ 50 w 77"/>
              <a:gd name="T79" fmla="*/ 56 h 105"/>
              <a:gd name="T80" fmla="*/ 71 w 77"/>
              <a:gd name="T81" fmla="*/ 78 h 105"/>
              <a:gd name="T82" fmla="*/ 50 w 77"/>
              <a:gd name="T83" fmla="*/ 10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7" h="105">
                <a:moveTo>
                  <a:pt x="66" y="57"/>
                </a:moveTo>
                <a:cubicBezTo>
                  <a:pt x="66" y="6"/>
                  <a:pt x="66" y="6"/>
                  <a:pt x="66" y="6"/>
                </a:cubicBezTo>
                <a:cubicBezTo>
                  <a:pt x="66" y="2"/>
                  <a:pt x="63" y="0"/>
                  <a:pt x="6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9"/>
                  <a:pt x="3" y="92"/>
                  <a:pt x="6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31" y="100"/>
                  <a:pt x="40" y="105"/>
                  <a:pt x="50" y="105"/>
                </a:cubicBezTo>
                <a:cubicBezTo>
                  <a:pt x="65" y="105"/>
                  <a:pt x="77" y="93"/>
                  <a:pt x="77" y="78"/>
                </a:cubicBezTo>
                <a:cubicBezTo>
                  <a:pt x="77" y="69"/>
                  <a:pt x="73" y="62"/>
                  <a:pt x="66" y="57"/>
                </a:cubicBezTo>
                <a:close/>
                <a:moveTo>
                  <a:pt x="20" y="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9" y="20"/>
                  <a:pt x="9" y="20"/>
                  <a:pt x="9" y="20"/>
                </a:cubicBezTo>
                <a:lnTo>
                  <a:pt x="20" y="9"/>
                </a:lnTo>
                <a:close/>
                <a:moveTo>
                  <a:pt x="23" y="72"/>
                </a:moveTo>
                <a:cubicBezTo>
                  <a:pt x="10" y="72"/>
                  <a:pt x="10" y="72"/>
                  <a:pt x="10" y="72"/>
                </a:cubicBezTo>
                <a:cubicBezTo>
                  <a:pt x="10" y="78"/>
                  <a:pt x="10" y="78"/>
                  <a:pt x="10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3" y="81"/>
                  <a:pt x="23" y="84"/>
                  <a:pt x="24" y="86"/>
                </a:cubicBezTo>
                <a:cubicBezTo>
                  <a:pt x="6" y="86"/>
                  <a:pt x="6" y="86"/>
                  <a:pt x="6" y="86"/>
                </a:cubicBezTo>
                <a:cubicBezTo>
                  <a:pt x="6" y="86"/>
                  <a:pt x="5" y="86"/>
                  <a:pt x="5" y="86"/>
                </a:cubicBezTo>
                <a:cubicBezTo>
                  <a:pt x="5" y="26"/>
                  <a:pt x="5" y="26"/>
                  <a:pt x="5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3" y="26"/>
                  <a:pt x="26" y="23"/>
                  <a:pt x="26" y="19"/>
                </a:cubicBezTo>
                <a:cubicBezTo>
                  <a:pt x="26" y="5"/>
                  <a:pt x="26" y="5"/>
                  <a:pt x="26" y="5"/>
                </a:cubicBezTo>
                <a:cubicBezTo>
                  <a:pt x="60" y="5"/>
                  <a:pt x="60" y="5"/>
                  <a:pt x="60" y="5"/>
                </a:cubicBezTo>
                <a:cubicBezTo>
                  <a:pt x="60" y="5"/>
                  <a:pt x="61" y="5"/>
                  <a:pt x="61" y="6"/>
                </a:cubicBezTo>
                <a:cubicBezTo>
                  <a:pt x="61" y="53"/>
                  <a:pt x="61" y="53"/>
                  <a:pt x="61" y="53"/>
                </a:cubicBezTo>
                <a:cubicBezTo>
                  <a:pt x="57" y="52"/>
                  <a:pt x="54" y="51"/>
                  <a:pt x="50" y="51"/>
                </a:cubicBezTo>
                <a:cubicBezTo>
                  <a:pt x="43" y="51"/>
                  <a:pt x="36" y="54"/>
                  <a:pt x="32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3"/>
                  <a:pt x="10" y="63"/>
                  <a:pt x="10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5" y="66"/>
                  <a:pt x="24" y="69"/>
                  <a:pt x="23" y="72"/>
                </a:cubicBezTo>
                <a:close/>
                <a:moveTo>
                  <a:pt x="50" y="100"/>
                </a:moveTo>
                <a:cubicBezTo>
                  <a:pt x="38" y="100"/>
                  <a:pt x="28" y="90"/>
                  <a:pt x="28" y="78"/>
                </a:cubicBezTo>
                <a:cubicBezTo>
                  <a:pt x="28" y="66"/>
                  <a:pt x="38" y="56"/>
                  <a:pt x="50" y="56"/>
                </a:cubicBezTo>
                <a:cubicBezTo>
                  <a:pt x="62" y="56"/>
                  <a:pt x="71" y="66"/>
                  <a:pt x="71" y="78"/>
                </a:cubicBezTo>
                <a:cubicBezTo>
                  <a:pt x="71" y="90"/>
                  <a:pt x="62" y="100"/>
                  <a:pt x="50" y="100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79" name="Rectangle 150"/>
          <p:cNvSpPr>
            <a:spLocks noChangeArrowheads="1"/>
          </p:cNvSpPr>
          <p:nvPr userDrawn="1"/>
        </p:nvSpPr>
        <p:spPr bwMode="auto">
          <a:xfrm>
            <a:off x="7705725" y="3043238"/>
            <a:ext cx="95250" cy="17860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0" name="Rectangle 151"/>
          <p:cNvSpPr>
            <a:spLocks noChangeArrowheads="1"/>
          </p:cNvSpPr>
          <p:nvPr userDrawn="1"/>
        </p:nvSpPr>
        <p:spPr bwMode="auto">
          <a:xfrm>
            <a:off x="7623175" y="3086100"/>
            <a:ext cx="177800" cy="15479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1" name="Rectangle 152"/>
          <p:cNvSpPr>
            <a:spLocks noChangeArrowheads="1"/>
          </p:cNvSpPr>
          <p:nvPr userDrawn="1"/>
        </p:nvSpPr>
        <p:spPr bwMode="auto">
          <a:xfrm>
            <a:off x="7623175" y="3127773"/>
            <a:ext cx="177800" cy="16669"/>
          </a:xfrm>
          <a:prstGeom prst="rect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2" name="Freeform 153"/>
          <p:cNvSpPr>
            <a:spLocks/>
          </p:cNvSpPr>
          <p:nvPr userDrawn="1"/>
        </p:nvSpPr>
        <p:spPr bwMode="auto">
          <a:xfrm>
            <a:off x="7724776" y="3190875"/>
            <a:ext cx="123825" cy="48816"/>
          </a:xfrm>
          <a:custGeom>
            <a:avLst/>
            <a:gdLst>
              <a:gd name="T0" fmla="*/ 16 w 32"/>
              <a:gd name="T1" fmla="*/ 10 h 17"/>
              <a:gd name="T2" fmla="*/ 14 w 32"/>
              <a:gd name="T3" fmla="*/ 9 h 17"/>
              <a:gd name="T4" fmla="*/ 4 w 32"/>
              <a:gd name="T5" fmla="*/ 0 h 17"/>
              <a:gd name="T6" fmla="*/ 0 w 32"/>
              <a:gd name="T7" fmla="*/ 4 h 17"/>
              <a:gd name="T8" fmla="*/ 10 w 32"/>
              <a:gd name="T9" fmla="*/ 13 h 17"/>
              <a:gd name="T10" fmla="*/ 14 w 32"/>
              <a:gd name="T11" fmla="*/ 17 h 17"/>
              <a:gd name="T12" fmla="*/ 16 w 32"/>
              <a:gd name="T13" fmla="*/ 16 h 17"/>
              <a:gd name="T14" fmla="*/ 32 w 32"/>
              <a:gd name="T15" fmla="*/ 16 h 17"/>
              <a:gd name="T16" fmla="*/ 32 w 32"/>
              <a:gd name="T17" fmla="*/ 10 h 17"/>
              <a:gd name="T18" fmla="*/ 16 w 32"/>
              <a:gd name="T1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17">
                <a:moveTo>
                  <a:pt x="16" y="10"/>
                </a:moveTo>
                <a:cubicBezTo>
                  <a:pt x="16" y="10"/>
                  <a:pt x="15" y="9"/>
                  <a:pt x="14" y="9"/>
                </a:cubicBezTo>
                <a:cubicBezTo>
                  <a:pt x="4" y="0"/>
                  <a:pt x="4" y="0"/>
                  <a:pt x="4" y="0"/>
                </a:cubicBezTo>
                <a:cubicBezTo>
                  <a:pt x="0" y="4"/>
                  <a:pt x="0" y="4"/>
                  <a:pt x="0" y="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5"/>
                  <a:pt x="12" y="17"/>
                  <a:pt x="14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0"/>
                  <a:pt x="32" y="10"/>
                  <a:pt x="32" y="10"/>
                </a:cubicBezTo>
                <a:lnTo>
                  <a:pt x="16" y="1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3" name="Freeform 154"/>
          <p:cNvSpPr>
            <a:spLocks noEditPoints="1"/>
          </p:cNvSpPr>
          <p:nvPr userDrawn="1"/>
        </p:nvSpPr>
        <p:spPr bwMode="auto">
          <a:xfrm>
            <a:off x="8310563" y="2600326"/>
            <a:ext cx="560388" cy="222647"/>
          </a:xfrm>
          <a:custGeom>
            <a:avLst/>
            <a:gdLst>
              <a:gd name="T0" fmla="*/ 73 w 145"/>
              <a:gd name="T1" fmla="*/ 0 h 77"/>
              <a:gd name="T2" fmla="*/ 0 w 145"/>
              <a:gd name="T3" fmla="*/ 38 h 77"/>
              <a:gd name="T4" fmla="*/ 0 w 145"/>
              <a:gd name="T5" fmla="*/ 38 h 77"/>
              <a:gd name="T6" fmla="*/ 73 w 145"/>
              <a:gd name="T7" fmla="*/ 77 h 77"/>
              <a:gd name="T8" fmla="*/ 145 w 145"/>
              <a:gd name="T9" fmla="*/ 38 h 77"/>
              <a:gd name="T10" fmla="*/ 145 w 145"/>
              <a:gd name="T11" fmla="*/ 38 h 77"/>
              <a:gd name="T12" fmla="*/ 73 w 145"/>
              <a:gd name="T13" fmla="*/ 0 h 77"/>
              <a:gd name="T14" fmla="*/ 54 w 145"/>
              <a:gd name="T15" fmla="*/ 25 h 77"/>
              <a:gd name="T16" fmla="*/ 63 w 145"/>
              <a:gd name="T17" fmla="*/ 16 h 77"/>
              <a:gd name="T18" fmla="*/ 71 w 145"/>
              <a:gd name="T19" fmla="*/ 25 h 77"/>
              <a:gd name="T20" fmla="*/ 63 w 145"/>
              <a:gd name="T21" fmla="*/ 33 h 77"/>
              <a:gd name="T22" fmla="*/ 54 w 145"/>
              <a:gd name="T23" fmla="*/ 25 h 77"/>
              <a:gd name="T24" fmla="*/ 10 w 145"/>
              <a:gd name="T25" fmla="*/ 38 h 77"/>
              <a:gd name="T26" fmla="*/ 57 w 145"/>
              <a:gd name="T27" fmla="*/ 10 h 77"/>
              <a:gd name="T28" fmla="*/ 40 w 145"/>
              <a:gd name="T29" fmla="*/ 38 h 77"/>
              <a:gd name="T30" fmla="*/ 56 w 145"/>
              <a:gd name="T31" fmla="*/ 66 h 77"/>
              <a:gd name="T32" fmla="*/ 31 w 145"/>
              <a:gd name="T33" fmla="*/ 58 h 77"/>
              <a:gd name="T34" fmla="*/ 10 w 145"/>
              <a:gd name="T35" fmla="*/ 38 h 77"/>
              <a:gd name="T36" fmla="*/ 89 w 145"/>
              <a:gd name="T37" fmla="*/ 66 h 77"/>
              <a:gd name="T38" fmla="*/ 105 w 145"/>
              <a:gd name="T39" fmla="*/ 38 h 77"/>
              <a:gd name="T40" fmla="*/ 88 w 145"/>
              <a:gd name="T41" fmla="*/ 10 h 77"/>
              <a:gd name="T42" fmla="*/ 135 w 145"/>
              <a:gd name="T43" fmla="*/ 38 h 77"/>
              <a:gd name="T44" fmla="*/ 89 w 145"/>
              <a:gd name="T45" fmla="*/ 66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5" h="77">
                <a:moveTo>
                  <a:pt x="73" y="0"/>
                </a:moveTo>
                <a:cubicBezTo>
                  <a:pt x="38" y="0"/>
                  <a:pt x="9" y="16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9" y="60"/>
                  <a:pt x="38" y="77"/>
                  <a:pt x="73" y="77"/>
                </a:cubicBezTo>
                <a:cubicBezTo>
                  <a:pt x="107" y="77"/>
                  <a:pt x="137" y="60"/>
                  <a:pt x="145" y="38"/>
                </a:cubicBezTo>
                <a:cubicBezTo>
                  <a:pt x="145" y="38"/>
                  <a:pt x="145" y="38"/>
                  <a:pt x="145" y="38"/>
                </a:cubicBezTo>
                <a:cubicBezTo>
                  <a:pt x="137" y="16"/>
                  <a:pt x="107" y="0"/>
                  <a:pt x="73" y="0"/>
                </a:cubicBezTo>
                <a:close/>
                <a:moveTo>
                  <a:pt x="54" y="25"/>
                </a:moveTo>
                <a:cubicBezTo>
                  <a:pt x="54" y="20"/>
                  <a:pt x="58" y="16"/>
                  <a:pt x="63" y="16"/>
                </a:cubicBezTo>
                <a:cubicBezTo>
                  <a:pt x="67" y="16"/>
                  <a:pt x="71" y="20"/>
                  <a:pt x="71" y="25"/>
                </a:cubicBezTo>
                <a:cubicBezTo>
                  <a:pt x="71" y="29"/>
                  <a:pt x="67" y="33"/>
                  <a:pt x="63" y="33"/>
                </a:cubicBezTo>
                <a:cubicBezTo>
                  <a:pt x="58" y="33"/>
                  <a:pt x="54" y="29"/>
                  <a:pt x="54" y="25"/>
                </a:cubicBezTo>
                <a:close/>
                <a:moveTo>
                  <a:pt x="10" y="38"/>
                </a:moveTo>
                <a:cubicBezTo>
                  <a:pt x="18" y="24"/>
                  <a:pt x="36" y="14"/>
                  <a:pt x="57" y="10"/>
                </a:cubicBezTo>
                <a:cubicBezTo>
                  <a:pt x="47" y="16"/>
                  <a:pt x="40" y="26"/>
                  <a:pt x="40" y="38"/>
                </a:cubicBezTo>
                <a:cubicBezTo>
                  <a:pt x="40" y="50"/>
                  <a:pt x="47" y="61"/>
                  <a:pt x="56" y="66"/>
                </a:cubicBezTo>
                <a:cubicBezTo>
                  <a:pt x="47" y="65"/>
                  <a:pt x="39" y="62"/>
                  <a:pt x="31" y="58"/>
                </a:cubicBezTo>
                <a:cubicBezTo>
                  <a:pt x="21" y="53"/>
                  <a:pt x="14" y="46"/>
                  <a:pt x="10" y="38"/>
                </a:cubicBezTo>
                <a:close/>
                <a:moveTo>
                  <a:pt x="89" y="66"/>
                </a:moveTo>
                <a:cubicBezTo>
                  <a:pt x="99" y="61"/>
                  <a:pt x="105" y="50"/>
                  <a:pt x="105" y="38"/>
                </a:cubicBezTo>
                <a:cubicBezTo>
                  <a:pt x="105" y="26"/>
                  <a:pt x="98" y="16"/>
                  <a:pt x="88" y="10"/>
                </a:cubicBezTo>
                <a:cubicBezTo>
                  <a:pt x="110" y="14"/>
                  <a:pt x="128" y="24"/>
                  <a:pt x="135" y="38"/>
                </a:cubicBezTo>
                <a:cubicBezTo>
                  <a:pt x="128" y="52"/>
                  <a:pt x="110" y="62"/>
                  <a:pt x="89" y="66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4" name="Freeform 155"/>
          <p:cNvSpPr>
            <a:spLocks noEditPoints="1"/>
          </p:cNvSpPr>
          <p:nvPr userDrawn="1"/>
        </p:nvSpPr>
        <p:spPr bwMode="auto">
          <a:xfrm>
            <a:off x="8423276" y="1765697"/>
            <a:ext cx="544513" cy="628650"/>
          </a:xfrm>
          <a:custGeom>
            <a:avLst/>
            <a:gdLst>
              <a:gd name="T0" fmla="*/ 0 w 141"/>
              <a:gd name="T1" fmla="*/ 200 h 217"/>
              <a:gd name="T2" fmla="*/ 141 w 141"/>
              <a:gd name="T3" fmla="*/ 17 h 217"/>
              <a:gd name="T4" fmla="*/ 126 w 141"/>
              <a:gd name="T5" fmla="*/ 67 h 217"/>
              <a:gd name="T6" fmla="*/ 40 w 141"/>
              <a:gd name="T7" fmla="*/ 200 h 217"/>
              <a:gd name="T8" fmla="*/ 20 w 141"/>
              <a:gd name="T9" fmla="*/ 183 h 217"/>
              <a:gd name="T10" fmla="*/ 46 w 141"/>
              <a:gd name="T11" fmla="*/ 168 h 217"/>
              <a:gd name="T12" fmla="*/ 14 w 141"/>
              <a:gd name="T13" fmla="*/ 163 h 217"/>
              <a:gd name="T14" fmla="*/ 46 w 141"/>
              <a:gd name="T15" fmla="*/ 168 h 217"/>
              <a:gd name="T16" fmla="*/ 14 w 141"/>
              <a:gd name="T17" fmla="*/ 143 h 217"/>
              <a:gd name="T18" fmla="*/ 46 w 141"/>
              <a:gd name="T19" fmla="*/ 137 h 217"/>
              <a:gd name="T20" fmla="*/ 20 w 141"/>
              <a:gd name="T21" fmla="*/ 123 h 217"/>
              <a:gd name="T22" fmla="*/ 40 w 141"/>
              <a:gd name="T23" fmla="*/ 106 h 217"/>
              <a:gd name="T24" fmla="*/ 80 w 141"/>
              <a:gd name="T25" fmla="*/ 200 h 217"/>
              <a:gd name="T26" fmla="*/ 61 w 141"/>
              <a:gd name="T27" fmla="*/ 183 h 217"/>
              <a:gd name="T28" fmla="*/ 86 w 141"/>
              <a:gd name="T29" fmla="*/ 168 h 217"/>
              <a:gd name="T30" fmla="*/ 55 w 141"/>
              <a:gd name="T31" fmla="*/ 163 h 217"/>
              <a:gd name="T32" fmla="*/ 86 w 141"/>
              <a:gd name="T33" fmla="*/ 168 h 217"/>
              <a:gd name="T34" fmla="*/ 55 w 141"/>
              <a:gd name="T35" fmla="*/ 143 h 217"/>
              <a:gd name="T36" fmla="*/ 86 w 141"/>
              <a:gd name="T37" fmla="*/ 137 h 217"/>
              <a:gd name="T38" fmla="*/ 61 w 141"/>
              <a:gd name="T39" fmla="*/ 123 h 217"/>
              <a:gd name="T40" fmla="*/ 80 w 141"/>
              <a:gd name="T41" fmla="*/ 106 h 217"/>
              <a:gd name="T42" fmla="*/ 121 w 141"/>
              <a:gd name="T43" fmla="*/ 200 h 217"/>
              <a:gd name="T44" fmla="*/ 102 w 141"/>
              <a:gd name="T45" fmla="*/ 183 h 217"/>
              <a:gd name="T46" fmla="*/ 127 w 141"/>
              <a:gd name="T47" fmla="*/ 168 h 217"/>
              <a:gd name="T48" fmla="*/ 95 w 141"/>
              <a:gd name="T49" fmla="*/ 163 h 217"/>
              <a:gd name="T50" fmla="*/ 127 w 141"/>
              <a:gd name="T51" fmla="*/ 168 h 217"/>
              <a:gd name="T52" fmla="*/ 95 w 141"/>
              <a:gd name="T53" fmla="*/ 143 h 217"/>
              <a:gd name="T54" fmla="*/ 127 w 141"/>
              <a:gd name="T55" fmla="*/ 137 h 217"/>
              <a:gd name="T56" fmla="*/ 102 w 141"/>
              <a:gd name="T57" fmla="*/ 123 h 217"/>
              <a:gd name="T58" fmla="*/ 121 w 141"/>
              <a:gd name="T59" fmla="*/ 106 h 217"/>
              <a:gd name="T60" fmla="*/ 29 w 141"/>
              <a:gd name="T61" fmla="*/ 84 h 217"/>
              <a:gd name="T62" fmla="*/ 18 w 141"/>
              <a:gd name="T63" fmla="*/ 75 h 217"/>
              <a:gd name="T64" fmla="*/ 56 w 141"/>
              <a:gd name="T65" fmla="*/ 81 h 217"/>
              <a:gd name="T66" fmla="*/ 38 w 141"/>
              <a:gd name="T67" fmla="*/ 78 h 217"/>
              <a:gd name="T68" fmla="*/ 56 w 141"/>
              <a:gd name="T69" fmla="*/ 81 h 217"/>
              <a:gd name="T70" fmla="*/ 61 w 141"/>
              <a:gd name="T71" fmla="*/ 81 h 217"/>
              <a:gd name="T72" fmla="*/ 80 w 141"/>
              <a:gd name="T73" fmla="*/ 78 h 217"/>
              <a:gd name="T74" fmla="*/ 88 w 141"/>
              <a:gd name="T75" fmla="*/ 84 h 217"/>
              <a:gd name="T76" fmla="*/ 99 w 141"/>
              <a:gd name="T77" fmla="*/ 75 h 217"/>
              <a:gd name="T78" fmla="*/ 123 w 141"/>
              <a:gd name="T79" fmla="*/ 84 h 217"/>
              <a:gd name="T80" fmla="*/ 111 w 141"/>
              <a:gd name="T81" fmla="*/ 75 h 217"/>
              <a:gd name="T82" fmla="*/ 33 w 141"/>
              <a:gd name="T83" fmla="*/ 96 h 217"/>
              <a:gd name="T84" fmla="*/ 14 w 141"/>
              <a:gd name="T85" fmla="*/ 93 h 217"/>
              <a:gd name="T86" fmla="*/ 33 w 141"/>
              <a:gd name="T87" fmla="*/ 96 h 217"/>
              <a:gd name="T88" fmla="*/ 38 w 141"/>
              <a:gd name="T89" fmla="*/ 96 h 217"/>
              <a:gd name="T90" fmla="*/ 56 w 141"/>
              <a:gd name="T91" fmla="*/ 93 h 217"/>
              <a:gd name="T92" fmla="*/ 65 w 141"/>
              <a:gd name="T93" fmla="*/ 99 h 217"/>
              <a:gd name="T94" fmla="*/ 76 w 141"/>
              <a:gd name="T95" fmla="*/ 90 h 217"/>
              <a:gd name="T96" fmla="*/ 99 w 141"/>
              <a:gd name="T97" fmla="*/ 99 h 217"/>
              <a:gd name="T98" fmla="*/ 88 w 141"/>
              <a:gd name="T99" fmla="*/ 90 h 217"/>
              <a:gd name="T100" fmla="*/ 126 w 141"/>
              <a:gd name="T101" fmla="*/ 96 h 217"/>
              <a:gd name="T102" fmla="*/ 108 w 141"/>
              <a:gd name="T103" fmla="*/ 93 h 217"/>
              <a:gd name="T104" fmla="*/ 126 w 141"/>
              <a:gd name="T105" fmla="*/ 9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1" h="217">
                <a:moveTo>
                  <a:pt x="126" y="0"/>
                </a:move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8"/>
                  <a:pt x="0" y="17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0"/>
                  <a:pt x="6" y="217"/>
                  <a:pt x="15" y="217"/>
                </a:cubicBezTo>
                <a:cubicBezTo>
                  <a:pt x="126" y="217"/>
                  <a:pt x="126" y="217"/>
                  <a:pt x="126" y="217"/>
                </a:cubicBezTo>
                <a:cubicBezTo>
                  <a:pt x="135" y="217"/>
                  <a:pt x="141" y="210"/>
                  <a:pt x="141" y="200"/>
                </a:cubicBezTo>
                <a:cubicBezTo>
                  <a:pt x="141" y="17"/>
                  <a:pt x="141" y="17"/>
                  <a:pt x="141" y="17"/>
                </a:cubicBezTo>
                <a:cubicBezTo>
                  <a:pt x="141" y="8"/>
                  <a:pt x="135" y="0"/>
                  <a:pt x="126" y="0"/>
                </a:cubicBezTo>
                <a:close/>
                <a:moveTo>
                  <a:pt x="15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67"/>
                  <a:pt x="126" y="67"/>
                  <a:pt x="126" y="67"/>
                </a:cubicBezTo>
                <a:cubicBezTo>
                  <a:pt x="15" y="67"/>
                  <a:pt x="15" y="67"/>
                  <a:pt x="15" y="67"/>
                </a:cubicBezTo>
                <a:lnTo>
                  <a:pt x="15" y="16"/>
                </a:lnTo>
                <a:close/>
                <a:moveTo>
                  <a:pt x="46" y="194"/>
                </a:moveTo>
                <a:cubicBezTo>
                  <a:pt x="46" y="197"/>
                  <a:pt x="43" y="200"/>
                  <a:pt x="40" y="200"/>
                </a:cubicBezTo>
                <a:cubicBezTo>
                  <a:pt x="20" y="200"/>
                  <a:pt x="20" y="200"/>
                  <a:pt x="20" y="200"/>
                </a:cubicBezTo>
                <a:cubicBezTo>
                  <a:pt x="17" y="200"/>
                  <a:pt x="14" y="197"/>
                  <a:pt x="14" y="194"/>
                </a:cubicBezTo>
                <a:cubicBezTo>
                  <a:pt x="14" y="189"/>
                  <a:pt x="14" y="189"/>
                  <a:pt x="14" y="189"/>
                </a:cubicBezTo>
                <a:cubicBezTo>
                  <a:pt x="14" y="186"/>
                  <a:pt x="17" y="183"/>
                  <a:pt x="20" y="183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3" y="183"/>
                  <a:pt x="46" y="186"/>
                  <a:pt x="46" y="189"/>
                </a:cubicBezTo>
                <a:lnTo>
                  <a:pt x="46" y="194"/>
                </a:lnTo>
                <a:close/>
                <a:moveTo>
                  <a:pt x="46" y="168"/>
                </a:moveTo>
                <a:cubicBezTo>
                  <a:pt x="46" y="171"/>
                  <a:pt x="43" y="174"/>
                  <a:pt x="40" y="174"/>
                </a:cubicBezTo>
                <a:cubicBezTo>
                  <a:pt x="20" y="174"/>
                  <a:pt x="20" y="174"/>
                  <a:pt x="20" y="174"/>
                </a:cubicBezTo>
                <a:cubicBezTo>
                  <a:pt x="17" y="174"/>
                  <a:pt x="14" y="171"/>
                  <a:pt x="14" y="168"/>
                </a:cubicBezTo>
                <a:cubicBezTo>
                  <a:pt x="14" y="163"/>
                  <a:pt x="14" y="163"/>
                  <a:pt x="14" y="163"/>
                </a:cubicBezTo>
                <a:cubicBezTo>
                  <a:pt x="14" y="160"/>
                  <a:pt x="17" y="157"/>
                  <a:pt x="20" y="157"/>
                </a:cubicBezTo>
                <a:cubicBezTo>
                  <a:pt x="40" y="157"/>
                  <a:pt x="40" y="157"/>
                  <a:pt x="40" y="157"/>
                </a:cubicBezTo>
                <a:cubicBezTo>
                  <a:pt x="43" y="157"/>
                  <a:pt x="46" y="160"/>
                  <a:pt x="46" y="163"/>
                </a:cubicBezTo>
                <a:lnTo>
                  <a:pt x="46" y="168"/>
                </a:lnTo>
                <a:close/>
                <a:moveTo>
                  <a:pt x="46" y="143"/>
                </a:moveTo>
                <a:cubicBezTo>
                  <a:pt x="46" y="146"/>
                  <a:pt x="43" y="148"/>
                  <a:pt x="40" y="148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17" y="148"/>
                  <a:pt x="14" y="146"/>
                  <a:pt x="14" y="143"/>
                </a:cubicBezTo>
                <a:cubicBezTo>
                  <a:pt x="14" y="137"/>
                  <a:pt x="14" y="137"/>
                  <a:pt x="14" y="137"/>
                </a:cubicBezTo>
                <a:cubicBezTo>
                  <a:pt x="14" y="134"/>
                  <a:pt x="17" y="132"/>
                  <a:pt x="2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3" y="132"/>
                  <a:pt x="46" y="134"/>
                  <a:pt x="46" y="137"/>
                </a:cubicBezTo>
                <a:lnTo>
                  <a:pt x="46" y="143"/>
                </a:lnTo>
                <a:close/>
                <a:moveTo>
                  <a:pt x="46" y="117"/>
                </a:moveTo>
                <a:cubicBezTo>
                  <a:pt x="46" y="120"/>
                  <a:pt x="43" y="123"/>
                  <a:pt x="40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17" y="123"/>
                  <a:pt x="14" y="120"/>
                  <a:pt x="14" y="117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4" y="108"/>
                  <a:pt x="17" y="106"/>
                  <a:pt x="20" y="106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3" y="106"/>
                  <a:pt x="46" y="108"/>
                  <a:pt x="46" y="111"/>
                </a:cubicBezTo>
                <a:lnTo>
                  <a:pt x="46" y="117"/>
                </a:lnTo>
                <a:close/>
                <a:moveTo>
                  <a:pt x="86" y="194"/>
                </a:moveTo>
                <a:cubicBezTo>
                  <a:pt x="86" y="197"/>
                  <a:pt x="84" y="200"/>
                  <a:pt x="80" y="200"/>
                </a:cubicBezTo>
                <a:cubicBezTo>
                  <a:pt x="61" y="200"/>
                  <a:pt x="61" y="200"/>
                  <a:pt x="61" y="200"/>
                </a:cubicBezTo>
                <a:cubicBezTo>
                  <a:pt x="58" y="200"/>
                  <a:pt x="55" y="197"/>
                  <a:pt x="55" y="194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55" y="186"/>
                  <a:pt x="58" y="183"/>
                  <a:pt x="61" y="183"/>
                </a:cubicBezTo>
                <a:cubicBezTo>
                  <a:pt x="80" y="183"/>
                  <a:pt x="80" y="183"/>
                  <a:pt x="80" y="183"/>
                </a:cubicBezTo>
                <a:cubicBezTo>
                  <a:pt x="84" y="183"/>
                  <a:pt x="86" y="186"/>
                  <a:pt x="86" y="189"/>
                </a:cubicBezTo>
                <a:lnTo>
                  <a:pt x="86" y="194"/>
                </a:lnTo>
                <a:close/>
                <a:moveTo>
                  <a:pt x="86" y="168"/>
                </a:moveTo>
                <a:cubicBezTo>
                  <a:pt x="86" y="171"/>
                  <a:pt x="84" y="174"/>
                  <a:pt x="80" y="174"/>
                </a:cubicBezTo>
                <a:cubicBezTo>
                  <a:pt x="61" y="174"/>
                  <a:pt x="61" y="174"/>
                  <a:pt x="61" y="174"/>
                </a:cubicBezTo>
                <a:cubicBezTo>
                  <a:pt x="58" y="174"/>
                  <a:pt x="55" y="171"/>
                  <a:pt x="55" y="168"/>
                </a:cubicBezTo>
                <a:cubicBezTo>
                  <a:pt x="55" y="163"/>
                  <a:pt x="55" y="163"/>
                  <a:pt x="55" y="163"/>
                </a:cubicBezTo>
                <a:cubicBezTo>
                  <a:pt x="55" y="160"/>
                  <a:pt x="58" y="157"/>
                  <a:pt x="61" y="157"/>
                </a:cubicBezTo>
                <a:cubicBezTo>
                  <a:pt x="80" y="157"/>
                  <a:pt x="80" y="157"/>
                  <a:pt x="80" y="157"/>
                </a:cubicBezTo>
                <a:cubicBezTo>
                  <a:pt x="84" y="157"/>
                  <a:pt x="86" y="160"/>
                  <a:pt x="86" y="163"/>
                </a:cubicBezTo>
                <a:lnTo>
                  <a:pt x="86" y="168"/>
                </a:lnTo>
                <a:close/>
                <a:moveTo>
                  <a:pt x="86" y="143"/>
                </a:moveTo>
                <a:cubicBezTo>
                  <a:pt x="86" y="146"/>
                  <a:pt x="84" y="148"/>
                  <a:pt x="80" y="148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58" y="148"/>
                  <a:pt x="55" y="146"/>
                  <a:pt x="55" y="143"/>
                </a:cubicBezTo>
                <a:cubicBezTo>
                  <a:pt x="55" y="137"/>
                  <a:pt x="55" y="137"/>
                  <a:pt x="55" y="137"/>
                </a:cubicBezTo>
                <a:cubicBezTo>
                  <a:pt x="55" y="134"/>
                  <a:pt x="58" y="132"/>
                  <a:pt x="61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4" y="132"/>
                  <a:pt x="86" y="134"/>
                  <a:pt x="86" y="137"/>
                </a:cubicBezTo>
                <a:lnTo>
                  <a:pt x="86" y="143"/>
                </a:lnTo>
                <a:close/>
                <a:moveTo>
                  <a:pt x="86" y="117"/>
                </a:moveTo>
                <a:cubicBezTo>
                  <a:pt x="86" y="120"/>
                  <a:pt x="84" y="123"/>
                  <a:pt x="80" y="123"/>
                </a:cubicBezTo>
                <a:cubicBezTo>
                  <a:pt x="61" y="123"/>
                  <a:pt x="61" y="123"/>
                  <a:pt x="61" y="123"/>
                </a:cubicBezTo>
                <a:cubicBezTo>
                  <a:pt x="58" y="123"/>
                  <a:pt x="55" y="120"/>
                  <a:pt x="55" y="117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5" y="108"/>
                  <a:pt x="58" y="106"/>
                  <a:pt x="61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4" y="106"/>
                  <a:pt x="86" y="108"/>
                  <a:pt x="86" y="111"/>
                </a:cubicBezTo>
                <a:lnTo>
                  <a:pt x="86" y="117"/>
                </a:lnTo>
                <a:close/>
                <a:moveTo>
                  <a:pt x="127" y="194"/>
                </a:moveTo>
                <a:cubicBezTo>
                  <a:pt x="127" y="197"/>
                  <a:pt x="124" y="200"/>
                  <a:pt x="121" y="200"/>
                </a:cubicBezTo>
                <a:cubicBezTo>
                  <a:pt x="102" y="200"/>
                  <a:pt x="102" y="200"/>
                  <a:pt x="102" y="200"/>
                </a:cubicBezTo>
                <a:cubicBezTo>
                  <a:pt x="98" y="200"/>
                  <a:pt x="95" y="197"/>
                  <a:pt x="95" y="194"/>
                </a:cubicBezTo>
                <a:cubicBezTo>
                  <a:pt x="95" y="189"/>
                  <a:pt x="95" y="189"/>
                  <a:pt x="95" y="189"/>
                </a:cubicBezTo>
                <a:cubicBezTo>
                  <a:pt x="95" y="186"/>
                  <a:pt x="98" y="183"/>
                  <a:pt x="102" y="183"/>
                </a:cubicBezTo>
                <a:cubicBezTo>
                  <a:pt x="121" y="183"/>
                  <a:pt x="121" y="183"/>
                  <a:pt x="121" y="183"/>
                </a:cubicBezTo>
                <a:cubicBezTo>
                  <a:pt x="124" y="183"/>
                  <a:pt x="127" y="186"/>
                  <a:pt x="127" y="189"/>
                </a:cubicBezTo>
                <a:lnTo>
                  <a:pt x="127" y="194"/>
                </a:lnTo>
                <a:close/>
                <a:moveTo>
                  <a:pt x="127" y="168"/>
                </a:moveTo>
                <a:cubicBezTo>
                  <a:pt x="127" y="171"/>
                  <a:pt x="124" y="174"/>
                  <a:pt x="121" y="174"/>
                </a:cubicBezTo>
                <a:cubicBezTo>
                  <a:pt x="102" y="174"/>
                  <a:pt x="102" y="174"/>
                  <a:pt x="102" y="174"/>
                </a:cubicBezTo>
                <a:cubicBezTo>
                  <a:pt x="98" y="174"/>
                  <a:pt x="95" y="171"/>
                  <a:pt x="95" y="168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95" y="160"/>
                  <a:pt x="98" y="157"/>
                  <a:pt x="102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24" y="157"/>
                  <a:pt x="127" y="160"/>
                  <a:pt x="127" y="163"/>
                </a:cubicBezTo>
                <a:lnTo>
                  <a:pt x="127" y="168"/>
                </a:lnTo>
                <a:close/>
                <a:moveTo>
                  <a:pt x="127" y="143"/>
                </a:moveTo>
                <a:cubicBezTo>
                  <a:pt x="127" y="146"/>
                  <a:pt x="124" y="148"/>
                  <a:pt x="121" y="148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98" y="148"/>
                  <a:pt x="95" y="146"/>
                  <a:pt x="95" y="143"/>
                </a:cubicBezTo>
                <a:cubicBezTo>
                  <a:pt x="95" y="137"/>
                  <a:pt x="95" y="137"/>
                  <a:pt x="95" y="137"/>
                </a:cubicBezTo>
                <a:cubicBezTo>
                  <a:pt x="95" y="134"/>
                  <a:pt x="98" y="132"/>
                  <a:pt x="102" y="132"/>
                </a:cubicBezTo>
                <a:cubicBezTo>
                  <a:pt x="121" y="132"/>
                  <a:pt x="121" y="132"/>
                  <a:pt x="121" y="132"/>
                </a:cubicBezTo>
                <a:cubicBezTo>
                  <a:pt x="124" y="132"/>
                  <a:pt x="127" y="134"/>
                  <a:pt x="127" y="137"/>
                </a:cubicBezTo>
                <a:lnTo>
                  <a:pt x="127" y="143"/>
                </a:lnTo>
                <a:close/>
                <a:moveTo>
                  <a:pt x="127" y="117"/>
                </a:moveTo>
                <a:cubicBezTo>
                  <a:pt x="127" y="120"/>
                  <a:pt x="124" y="123"/>
                  <a:pt x="121" y="123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98" y="123"/>
                  <a:pt x="95" y="120"/>
                  <a:pt x="95" y="117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5" y="108"/>
                  <a:pt x="98" y="106"/>
                  <a:pt x="102" y="106"/>
                </a:cubicBezTo>
                <a:cubicBezTo>
                  <a:pt x="121" y="106"/>
                  <a:pt x="121" y="106"/>
                  <a:pt x="121" y="106"/>
                </a:cubicBezTo>
                <a:cubicBezTo>
                  <a:pt x="124" y="106"/>
                  <a:pt x="127" y="108"/>
                  <a:pt x="127" y="111"/>
                </a:cubicBezTo>
                <a:lnTo>
                  <a:pt x="127" y="117"/>
                </a:lnTo>
                <a:close/>
                <a:moveTo>
                  <a:pt x="33" y="81"/>
                </a:moveTo>
                <a:cubicBezTo>
                  <a:pt x="33" y="83"/>
                  <a:pt x="31" y="84"/>
                  <a:pt x="29" y="84"/>
                </a:cubicBezTo>
                <a:cubicBezTo>
                  <a:pt x="18" y="84"/>
                  <a:pt x="18" y="84"/>
                  <a:pt x="18" y="84"/>
                </a:cubicBezTo>
                <a:cubicBezTo>
                  <a:pt x="16" y="84"/>
                  <a:pt x="14" y="83"/>
                  <a:pt x="14" y="81"/>
                </a:cubicBezTo>
                <a:cubicBezTo>
                  <a:pt x="14" y="78"/>
                  <a:pt x="14" y="78"/>
                  <a:pt x="14" y="78"/>
                </a:cubicBezTo>
                <a:cubicBezTo>
                  <a:pt x="14" y="76"/>
                  <a:pt x="16" y="75"/>
                  <a:pt x="18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1" y="75"/>
                  <a:pt x="33" y="76"/>
                  <a:pt x="33" y="78"/>
                </a:cubicBezTo>
                <a:lnTo>
                  <a:pt x="33" y="81"/>
                </a:lnTo>
                <a:close/>
                <a:moveTo>
                  <a:pt x="56" y="81"/>
                </a:moveTo>
                <a:cubicBezTo>
                  <a:pt x="56" y="83"/>
                  <a:pt x="54" y="84"/>
                  <a:pt x="52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39" y="84"/>
                  <a:pt x="38" y="83"/>
                  <a:pt x="38" y="81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6"/>
                  <a:pt x="39" y="75"/>
                  <a:pt x="41" y="75"/>
                </a:cubicBezTo>
                <a:cubicBezTo>
                  <a:pt x="52" y="75"/>
                  <a:pt x="52" y="75"/>
                  <a:pt x="52" y="75"/>
                </a:cubicBezTo>
                <a:cubicBezTo>
                  <a:pt x="54" y="75"/>
                  <a:pt x="56" y="76"/>
                  <a:pt x="56" y="78"/>
                </a:cubicBezTo>
                <a:lnTo>
                  <a:pt x="56" y="81"/>
                </a:lnTo>
                <a:close/>
                <a:moveTo>
                  <a:pt x="80" y="81"/>
                </a:moveTo>
                <a:cubicBezTo>
                  <a:pt x="80" y="83"/>
                  <a:pt x="78" y="84"/>
                  <a:pt x="76" y="84"/>
                </a:cubicBezTo>
                <a:cubicBezTo>
                  <a:pt x="65" y="84"/>
                  <a:pt x="65" y="84"/>
                  <a:pt x="65" y="84"/>
                </a:cubicBezTo>
                <a:cubicBezTo>
                  <a:pt x="63" y="84"/>
                  <a:pt x="61" y="83"/>
                  <a:pt x="61" y="81"/>
                </a:cubicBezTo>
                <a:cubicBezTo>
                  <a:pt x="61" y="78"/>
                  <a:pt x="61" y="78"/>
                  <a:pt x="61" y="78"/>
                </a:cubicBezTo>
                <a:cubicBezTo>
                  <a:pt x="61" y="76"/>
                  <a:pt x="63" y="75"/>
                  <a:pt x="65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8" y="75"/>
                  <a:pt x="80" y="76"/>
                  <a:pt x="80" y="78"/>
                </a:cubicBezTo>
                <a:lnTo>
                  <a:pt x="80" y="81"/>
                </a:lnTo>
                <a:close/>
                <a:moveTo>
                  <a:pt x="103" y="81"/>
                </a:moveTo>
                <a:cubicBezTo>
                  <a:pt x="103" y="83"/>
                  <a:pt x="101" y="84"/>
                  <a:pt x="99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86" y="84"/>
                  <a:pt x="84" y="83"/>
                  <a:pt x="84" y="81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6"/>
                  <a:pt x="86" y="75"/>
                  <a:pt x="88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101" y="75"/>
                  <a:pt x="103" y="76"/>
                  <a:pt x="103" y="78"/>
                </a:cubicBezTo>
                <a:lnTo>
                  <a:pt x="103" y="81"/>
                </a:lnTo>
                <a:close/>
                <a:moveTo>
                  <a:pt x="126" y="81"/>
                </a:moveTo>
                <a:cubicBezTo>
                  <a:pt x="126" y="83"/>
                  <a:pt x="125" y="84"/>
                  <a:pt x="123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09" y="84"/>
                  <a:pt x="108" y="83"/>
                  <a:pt x="108" y="81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6"/>
                  <a:pt x="109" y="75"/>
                  <a:pt x="111" y="75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5" y="75"/>
                  <a:pt x="126" y="76"/>
                  <a:pt x="126" y="78"/>
                </a:cubicBezTo>
                <a:lnTo>
                  <a:pt x="126" y="81"/>
                </a:lnTo>
                <a:close/>
                <a:moveTo>
                  <a:pt x="33" y="96"/>
                </a:moveTo>
                <a:cubicBezTo>
                  <a:pt x="33" y="98"/>
                  <a:pt x="31" y="99"/>
                  <a:pt x="29" y="99"/>
                </a:cubicBezTo>
                <a:cubicBezTo>
                  <a:pt x="18" y="99"/>
                  <a:pt x="18" y="99"/>
                  <a:pt x="18" y="99"/>
                </a:cubicBezTo>
                <a:cubicBezTo>
                  <a:pt x="16" y="99"/>
                  <a:pt x="14" y="98"/>
                  <a:pt x="14" y="96"/>
                </a:cubicBezTo>
                <a:cubicBezTo>
                  <a:pt x="14" y="93"/>
                  <a:pt x="14" y="93"/>
                  <a:pt x="14" y="93"/>
                </a:cubicBezTo>
                <a:cubicBezTo>
                  <a:pt x="14" y="91"/>
                  <a:pt x="16" y="90"/>
                  <a:pt x="18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31" y="90"/>
                  <a:pt x="33" y="91"/>
                  <a:pt x="33" y="93"/>
                </a:cubicBezTo>
                <a:lnTo>
                  <a:pt x="33" y="96"/>
                </a:lnTo>
                <a:close/>
                <a:moveTo>
                  <a:pt x="56" y="96"/>
                </a:moveTo>
                <a:cubicBezTo>
                  <a:pt x="56" y="98"/>
                  <a:pt x="54" y="99"/>
                  <a:pt x="52" y="99"/>
                </a:cubicBezTo>
                <a:cubicBezTo>
                  <a:pt x="41" y="99"/>
                  <a:pt x="41" y="99"/>
                  <a:pt x="41" y="99"/>
                </a:cubicBezTo>
                <a:cubicBezTo>
                  <a:pt x="39" y="99"/>
                  <a:pt x="38" y="98"/>
                  <a:pt x="38" y="96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1"/>
                  <a:pt x="39" y="90"/>
                  <a:pt x="41" y="90"/>
                </a:cubicBezTo>
                <a:cubicBezTo>
                  <a:pt x="52" y="90"/>
                  <a:pt x="52" y="90"/>
                  <a:pt x="52" y="90"/>
                </a:cubicBezTo>
                <a:cubicBezTo>
                  <a:pt x="54" y="90"/>
                  <a:pt x="56" y="91"/>
                  <a:pt x="56" y="93"/>
                </a:cubicBezTo>
                <a:lnTo>
                  <a:pt x="56" y="96"/>
                </a:lnTo>
                <a:close/>
                <a:moveTo>
                  <a:pt x="80" y="96"/>
                </a:moveTo>
                <a:cubicBezTo>
                  <a:pt x="80" y="98"/>
                  <a:pt x="78" y="99"/>
                  <a:pt x="76" y="99"/>
                </a:cubicBezTo>
                <a:cubicBezTo>
                  <a:pt x="65" y="99"/>
                  <a:pt x="65" y="99"/>
                  <a:pt x="65" y="99"/>
                </a:cubicBezTo>
                <a:cubicBezTo>
                  <a:pt x="63" y="99"/>
                  <a:pt x="61" y="98"/>
                  <a:pt x="61" y="96"/>
                </a:cubicBezTo>
                <a:cubicBezTo>
                  <a:pt x="61" y="93"/>
                  <a:pt x="61" y="93"/>
                  <a:pt x="61" y="93"/>
                </a:cubicBezTo>
                <a:cubicBezTo>
                  <a:pt x="61" y="91"/>
                  <a:pt x="63" y="90"/>
                  <a:pt x="65" y="90"/>
                </a:cubicBezTo>
                <a:cubicBezTo>
                  <a:pt x="76" y="90"/>
                  <a:pt x="76" y="90"/>
                  <a:pt x="76" y="90"/>
                </a:cubicBezTo>
                <a:cubicBezTo>
                  <a:pt x="78" y="90"/>
                  <a:pt x="80" y="91"/>
                  <a:pt x="80" y="93"/>
                </a:cubicBezTo>
                <a:lnTo>
                  <a:pt x="80" y="96"/>
                </a:lnTo>
                <a:close/>
                <a:moveTo>
                  <a:pt x="103" y="96"/>
                </a:moveTo>
                <a:cubicBezTo>
                  <a:pt x="103" y="98"/>
                  <a:pt x="101" y="99"/>
                  <a:pt x="99" y="99"/>
                </a:cubicBezTo>
                <a:cubicBezTo>
                  <a:pt x="88" y="99"/>
                  <a:pt x="88" y="99"/>
                  <a:pt x="88" y="99"/>
                </a:cubicBezTo>
                <a:cubicBezTo>
                  <a:pt x="86" y="99"/>
                  <a:pt x="84" y="98"/>
                  <a:pt x="84" y="96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1"/>
                  <a:pt x="86" y="90"/>
                  <a:pt x="88" y="90"/>
                </a:cubicBezTo>
                <a:cubicBezTo>
                  <a:pt x="99" y="90"/>
                  <a:pt x="99" y="90"/>
                  <a:pt x="99" y="90"/>
                </a:cubicBezTo>
                <a:cubicBezTo>
                  <a:pt x="101" y="90"/>
                  <a:pt x="103" y="91"/>
                  <a:pt x="103" y="93"/>
                </a:cubicBezTo>
                <a:lnTo>
                  <a:pt x="103" y="96"/>
                </a:lnTo>
                <a:close/>
                <a:moveTo>
                  <a:pt x="126" y="96"/>
                </a:moveTo>
                <a:cubicBezTo>
                  <a:pt x="126" y="98"/>
                  <a:pt x="125" y="99"/>
                  <a:pt x="123" y="99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09" y="99"/>
                  <a:pt x="108" y="98"/>
                  <a:pt x="108" y="96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108" y="91"/>
                  <a:pt x="109" y="90"/>
                  <a:pt x="111" y="90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5" y="90"/>
                  <a:pt x="126" y="91"/>
                  <a:pt x="126" y="93"/>
                </a:cubicBezTo>
                <a:lnTo>
                  <a:pt x="126" y="96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5" name="Freeform 156"/>
          <p:cNvSpPr>
            <a:spLocks noEditPoints="1"/>
          </p:cNvSpPr>
          <p:nvPr userDrawn="1"/>
        </p:nvSpPr>
        <p:spPr bwMode="auto">
          <a:xfrm>
            <a:off x="1870076" y="3040857"/>
            <a:ext cx="517525" cy="275035"/>
          </a:xfrm>
          <a:custGeom>
            <a:avLst/>
            <a:gdLst>
              <a:gd name="T0" fmla="*/ 132 w 134"/>
              <a:gd name="T1" fmla="*/ 10 h 95"/>
              <a:gd name="T2" fmla="*/ 129 w 134"/>
              <a:gd name="T3" fmla="*/ 10 h 95"/>
              <a:gd name="T4" fmla="*/ 129 w 134"/>
              <a:gd name="T5" fmla="*/ 6 h 95"/>
              <a:gd name="T6" fmla="*/ 127 w 134"/>
              <a:gd name="T7" fmla="*/ 4 h 95"/>
              <a:gd name="T8" fmla="*/ 95 w 134"/>
              <a:gd name="T9" fmla="*/ 0 h 95"/>
              <a:gd name="T10" fmla="*/ 67 w 134"/>
              <a:gd name="T11" fmla="*/ 7 h 95"/>
              <a:gd name="T12" fmla="*/ 40 w 134"/>
              <a:gd name="T13" fmla="*/ 0 h 95"/>
              <a:gd name="T14" fmla="*/ 8 w 134"/>
              <a:gd name="T15" fmla="*/ 4 h 95"/>
              <a:gd name="T16" fmla="*/ 6 w 134"/>
              <a:gd name="T17" fmla="*/ 6 h 95"/>
              <a:gd name="T18" fmla="*/ 6 w 134"/>
              <a:gd name="T19" fmla="*/ 10 h 95"/>
              <a:gd name="T20" fmla="*/ 3 w 134"/>
              <a:gd name="T21" fmla="*/ 10 h 95"/>
              <a:gd name="T22" fmla="*/ 0 w 134"/>
              <a:gd name="T23" fmla="*/ 12 h 95"/>
              <a:gd name="T24" fmla="*/ 0 w 134"/>
              <a:gd name="T25" fmla="*/ 88 h 95"/>
              <a:gd name="T26" fmla="*/ 3 w 134"/>
              <a:gd name="T27" fmla="*/ 90 h 95"/>
              <a:gd name="T28" fmla="*/ 57 w 134"/>
              <a:gd name="T29" fmla="*/ 90 h 95"/>
              <a:gd name="T30" fmla="*/ 67 w 134"/>
              <a:gd name="T31" fmla="*/ 95 h 95"/>
              <a:gd name="T32" fmla="*/ 78 w 134"/>
              <a:gd name="T33" fmla="*/ 90 h 95"/>
              <a:gd name="T34" fmla="*/ 132 w 134"/>
              <a:gd name="T35" fmla="*/ 90 h 95"/>
              <a:gd name="T36" fmla="*/ 134 w 134"/>
              <a:gd name="T37" fmla="*/ 88 h 95"/>
              <a:gd name="T38" fmla="*/ 134 w 134"/>
              <a:gd name="T39" fmla="*/ 12 h 95"/>
              <a:gd name="T40" fmla="*/ 132 w 134"/>
              <a:gd name="T41" fmla="*/ 10 h 95"/>
              <a:gd name="T42" fmla="*/ 124 w 134"/>
              <a:gd name="T43" fmla="*/ 8 h 95"/>
              <a:gd name="T44" fmla="*/ 124 w 134"/>
              <a:gd name="T45" fmla="*/ 79 h 95"/>
              <a:gd name="T46" fmla="*/ 95 w 134"/>
              <a:gd name="T47" fmla="*/ 76 h 95"/>
              <a:gd name="T48" fmla="*/ 70 w 134"/>
              <a:gd name="T49" fmla="*/ 81 h 95"/>
              <a:gd name="T50" fmla="*/ 70 w 134"/>
              <a:gd name="T51" fmla="*/ 11 h 95"/>
              <a:gd name="T52" fmla="*/ 95 w 134"/>
              <a:gd name="T53" fmla="*/ 5 h 95"/>
              <a:gd name="T54" fmla="*/ 124 w 134"/>
              <a:gd name="T55" fmla="*/ 8 h 95"/>
              <a:gd name="T56" fmla="*/ 11 w 134"/>
              <a:gd name="T57" fmla="*/ 8 h 95"/>
              <a:gd name="T58" fmla="*/ 40 w 134"/>
              <a:gd name="T59" fmla="*/ 5 h 95"/>
              <a:gd name="T60" fmla="*/ 65 w 134"/>
              <a:gd name="T61" fmla="*/ 11 h 95"/>
              <a:gd name="T62" fmla="*/ 65 w 134"/>
              <a:gd name="T63" fmla="*/ 81 h 95"/>
              <a:gd name="T64" fmla="*/ 40 w 134"/>
              <a:gd name="T65" fmla="*/ 76 h 95"/>
              <a:gd name="T66" fmla="*/ 11 w 134"/>
              <a:gd name="T67" fmla="*/ 79 h 95"/>
              <a:gd name="T68" fmla="*/ 11 w 134"/>
              <a:gd name="T69" fmla="*/ 8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4" h="95">
                <a:moveTo>
                  <a:pt x="132" y="10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6"/>
                  <a:pt x="129" y="6"/>
                  <a:pt x="129" y="6"/>
                </a:cubicBezTo>
                <a:cubicBezTo>
                  <a:pt x="129" y="5"/>
                  <a:pt x="128" y="4"/>
                  <a:pt x="127" y="4"/>
                </a:cubicBezTo>
                <a:cubicBezTo>
                  <a:pt x="127" y="4"/>
                  <a:pt x="111" y="0"/>
                  <a:pt x="95" y="0"/>
                </a:cubicBezTo>
                <a:cubicBezTo>
                  <a:pt x="82" y="0"/>
                  <a:pt x="73" y="3"/>
                  <a:pt x="67" y="7"/>
                </a:cubicBezTo>
                <a:cubicBezTo>
                  <a:pt x="62" y="3"/>
                  <a:pt x="53" y="0"/>
                  <a:pt x="40" y="0"/>
                </a:cubicBezTo>
                <a:cubicBezTo>
                  <a:pt x="24" y="0"/>
                  <a:pt x="8" y="4"/>
                  <a:pt x="8" y="4"/>
                </a:cubicBezTo>
                <a:cubicBezTo>
                  <a:pt x="7" y="4"/>
                  <a:pt x="6" y="5"/>
                  <a:pt x="6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11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89"/>
                  <a:pt x="1" y="90"/>
                  <a:pt x="3" y="90"/>
                </a:cubicBezTo>
                <a:cubicBezTo>
                  <a:pt x="57" y="90"/>
                  <a:pt x="57" y="90"/>
                  <a:pt x="57" y="90"/>
                </a:cubicBezTo>
                <a:cubicBezTo>
                  <a:pt x="58" y="95"/>
                  <a:pt x="62" y="95"/>
                  <a:pt x="67" y="95"/>
                </a:cubicBezTo>
                <a:cubicBezTo>
                  <a:pt x="72" y="95"/>
                  <a:pt x="77" y="95"/>
                  <a:pt x="78" y="90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3" y="90"/>
                  <a:pt x="134" y="89"/>
                  <a:pt x="134" y="88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34" y="11"/>
                  <a:pt x="133" y="10"/>
                  <a:pt x="132" y="10"/>
                </a:cubicBezTo>
                <a:close/>
                <a:moveTo>
                  <a:pt x="124" y="8"/>
                </a:moveTo>
                <a:cubicBezTo>
                  <a:pt x="124" y="79"/>
                  <a:pt x="124" y="79"/>
                  <a:pt x="124" y="79"/>
                </a:cubicBezTo>
                <a:cubicBezTo>
                  <a:pt x="119" y="78"/>
                  <a:pt x="107" y="76"/>
                  <a:pt x="95" y="76"/>
                </a:cubicBezTo>
                <a:cubicBezTo>
                  <a:pt x="84" y="76"/>
                  <a:pt x="75" y="78"/>
                  <a:pt x="70" y="81"/>
                </a:cubicBezTo>
                <a:cubicBezTo>
                  <a:pt x="70" y="11"/>
                  <a:pt x="70" y="11"/>
                  <a:pt x="70" y="11"/>
                </a:cubicBezTo>
                <a:cubicBezTo>
                  <a:pt x="74" y="7"/>
                  <a:pt x="83" y="5"/>
                  <a:pt x="95" y="5"/>
                </a:cubicBezTo>
                <a:cubicBezTo>
                  <a:pt x="107" y="5"/>
                  <a:pt x="120" y="7"/>
                  <a:pt x="124" y="8"/>
                </a:cubicBezTo>
                <a:close/>
                <a:moveTo>
                  <a:pt x="11" y="8"/>
                </a:moveTo>
                <a:cubicBezTo>
                  <a:pt x="15" y="7"/>
                  <a:pt x="28" y="5"/>
                  <a:pt x="40" y="5"/>
                </a:cubicBezTo>
                <a:cubicBezTo>
                  <a:pt x="52" y="5"/>
                  <a:pt x="60" y="7"/>
                  <a:pt x="65" y="11"/>
                </a:cubicBezTo>
                <a:cubicBezTo>
                  <a:pt x="65" y="81"/>
                  <a:pt x="65" y="81"/>
                  <a:pt x="65" y="81"/>
                </a:cubicBezTo>
                <a:cubicBezTo>
                  <a:pt x="59" y="78"/>
                  <a:pt x="51" y="76"/>
                  <a:pt x="40" y="76"/>
                </a:cubicBezTo>
                <a:cubicBezTo>
                  <a:pt x="28" y="76"/>
                  <a:pt x="16" y="78"/>
                  <a:pt x="11" y="79"/>
                </a:cubicBezTo>
                <a:lnTo>
                  <a:pt x="11" y="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6" name="Freeform 157"/>
          <p:cNvSpPr>
            <a:spLocks noEditPoints="1"/>
          </p:cNvSpPr>
          <p:nvPr userDrawn="1"/>
        </p:nvSpPr>
        <p:spPr bwMode="auto">
          <a:xfrm>
            <a:off x="4554539" y="2889647"/>
            <a:ext cx="493713" cy="167879"/>
          </a:xfrm>
          <a:custGeom>
            <a:avLst/>
            <a:gdLst>
              <a:gd name="T0" fmla="*/ 125 w 128"/>
              <a:gd name="T1" fmla="*/ 0 h 58"/>
              <a:gd name="T2" fmla="*/ 3 w 128"/>
              <a:gd name="T3" fmla="*/ 0 h 58"/>
              <a:gd name="T4" fmla="*/ 0 w 128"/>
              <a:gd name="T5" fmla="*/ 4 h 58"/>
              <a:gd name="T6" fmla="*/ 0 w 128"/>
              <a:gd name="T7" fmla="*/ 54 h 58"/>
              <a:gd name="T8" fmla="*/ 3 w 128"/>
              <a:gd name="T9" fmla="*/ 58 h 58"/>
              <a:gd name="T10" fmla="*/ 125 w 128"/>
              <a:gd name="T11" fmla="*/ 58 h 58"/>
              <a:gd name="T12" fmla="*/ 128 w 128"/>
              <a:gd name="T13" fmla="*/ 54 h 58"/>
              <a:gd name="T14" fmla="*/ 128 w 128"/>
              <a:gd name="T15" fmla="*/ 4 h 58"/>
              <a:gd name="T16" fmla="*/ 125 w 128"/>
              <a:gd name="T17" fmla="*/ 0 h 58"/>
              <a:gd name="T18" fmla="*/ 122 w 128"/>
              <a:gd name="T19" fmla="*/ 51 h 58"/>
              <a:gd name="T20" fmla="*/ 112 w 128"/>
              <a:gd name="T21" fmla="*/ 51 h 58"/>
              <a:gd name="T22" fmla="*/ 112 w 128"/>
              <a:gd name="T23" fmla="*/ 39 h 58"/>
              <a:gd name="T24" fmla="*/ 109 w 128"/>
              <a:gd name="T25" fmla="*/ 35 h 58"/>
              <a:gd name="T26" fmla="*/ 106 w 128"/>
              <a:gd name="T27" fmla="*/ 39 h 58"/>
              <a:gd name="T28" fmla="*/ 106 w 128"/>
              <a:gd name="T29" fmla="*/ 51 h 58"/>
              <a:gd name="T30" fmla="*/ 97 w 128"/>
              <a:gd name="T31" fmla="*/ 51 h 58"/>
              <a:gd name="T32" fmla="*/ 97 w 128"/>
              <a:gd name="T33" fmla="*/ 25 h 58"/>
              <a:gd name="T34" fmla="*/ 94 w 128"/>
              <a:gd name="T35" fmla="*/ 22 h 58"/>
              <a:gd name="T36" fmla="*/ 91 w 128"/>
              <a:gd name="T37" fmla="*/ 25 h 58"/>
              <a:gd name="T38" fmla="*/ 91 w 128"/>
              <a:gd name="T39" fmla="*/ 51 h 58"/>
              <a:gd name="T40" fmla="*/ 82 w 128"/>
              <a:gd name="T41" fmla="*/ 51 h 58"/>
              <a:gd name="T42" fmla="*/ 82 w 128"/>
              <a:gd name="T43" fmla="*/ 39 h 58"/>
              <a:gd name="T44" fmla="*/ 79 w 128"/>
              <a:gd name="T45" fmla="*/ 35 h 58"/>
              <a:gd name="T46" fmla="*/ 76 w 128"/>
              <a:gd name="T47" fmla="*/ 39 h 58"/>
              <a:gd name="T48" fmla="*/ 76 w 128"/>
              <a:gd name="T49" fmla="*/ 51 h 58"/>
              <a:gd name="T50" fmla="*/ 66 w 128"/>
              <a:gd name="T51" fmla="*/ 51 h 58"/>
              <a:gd name="T52" fmla="*/ 66 w 128"/>
              <a:gd name="T53" fmla="*/ 25 h 58"/>
              <a:gd name="T54" fmla="*/ 64 w 128"/>
              <a:gd name="T55" fmla="*/ 22 h 58"/>
              <a:gd name="T56" fmla="*/ 61 w 128"/>
              <a:gd name="T57" fmla="*/ 25 h 58"/>
              <a:gd name="T58" fmla="*/ 61 w 128"/>
              <a:gd name="T59" fmla="*/ 51 h 58"/>
              <a:gd name="T60" fmla="*/ 52 w 128"/>
              <a:gd name="T61" fmla="*/ 51 h 58"/>
              <a:gd name="T62" fmla="*/ 52 w 128"/>
              <a:gd name="T63" fmla="*/ 39 h 58"/>
              <a:gd name="T64" fmla="*/ 49 w 128"/>
              <a:gd name="T65" fmla="*/ 35 h 58"/>
              <a:gd name="T66" fmla="*/ 46 w 128"/>
              <a:gd name="T67" fmla="*/ 39 h 58"/>
              <a:gd name="T68" fmla="*/ 46 w 128"/>
              <a:gd name="T69" fmla="*/ 51 h 58"/>
              <a:gd name="T70" fmla="*/ 36 w 128"/>
              <a:gd name="T71" fmla="*/ 51 h 58"/>
              <a:gd name="T72" fmla="*/ 36 w 128"/>
              <a:gd name="T73" fmla="*/ 25 h 58"/>
              <a:gd name="T74" fmla="*/ 33 w 128"/>
              <a:gd name="T75" fmla="*/ 22 h 58"/>
              <a:gd name="T76" fmla="*/ 30 w 128"/>
              <a:gd name="T77" fmla="*/ 25 h 58"/>
              <a:gd name="T78" fmla="*/ 30 w 128"/>
              <a:gd name="T79" fmla="*/ 51 h 58"/>
              <a:gd name="T80" fmla="*/ 22 w 128"/>
              <a:gd name="T81" fmla="*/ 51 h 58"/>
              <a:gd name="T82" fmla="*/ 22 w 128"/>
              <a:gd name="T83" fmla="*/ 39 h 58"/>
              <a:gd name="T84" fmla="*/ 19 w 128"/>
              <a:gd name="T85" fmla="*/ 35 h 58"/>
              <a:gd name="T86" fmla="*/ 16 w 128"/>
              <a:gd name="T87" fmla="*/ 39 h 58"/>
              <a:gd name="T88" fmla="*/ 16 w 128"/>
              <a:gd name="T89" fmla="*/ 51 h 58"/>
              <a:gd name="T90" fmla="*/ 6 w 128"/>
              <a:gd name="T91" fmla="*/ 51 h 58"/>
              <a:gd name="T92" fmla="*/ 6 w 128"/>
              <a:gd name="T93" fmla="*/ 7 h 58"/>
              <a:gd name="T94" fmla="*/ 122 w 128"/>
              <a:gd name="T95" fmla="*/ 7 h 58"/>
              <a:gd name="T96" fmla="*/ 122 w 128"/>
              <a:gd name="T97" fmla="*/ 5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58">
                <a:moveTo>
                  <a:pt x="125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2" y="58"/>
                  <a:pt x="3" y="58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7" y="58"/>
                  <a:pt x="128" y="56"/>
                  <a:pt x="128" y="54"/>
                </a:cubicBezTo>
                <a:cubicBezTo>
                  <a:pt x="128" y="4"/>
                  <a:pt x="128" y="4"/>
                  <a:pt x="128" y="4"/>
                </a:cubicBezTo>
                <a:cubicBezTo>
                  <a:pt x="128" y="2"/>
                  <a:pt x="127" y="0"/>
                  <a:pt x="125" y="0"/>
                </a:cubicBezTo>
                <a:close/>
                <a:moveTo>
                  <a:pt x="122" y="51"/>
                </a:moveTo>
                <a:cubicBezTo>
                  <a:pt x="112" y="51"/>
                  <a:pt x="112" y="51"/>
                  <a:pt x="112" y="51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2" y="37"/>
                  <a:pt x="111" y="35"/>
                  <a:pt x="109" y="35"/>
                </a:cubicBezTo>
                <a:cubicBezTo>
                  <a:pt x="108" y="35"/>
                  <a:pt x="106" y="37"/>
                  <a:pt x="106" y="39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7" y="25"/>
                  <a:pt x="97" y="25"/>
                  <a:pt x="97" y="25"/>
                </a:cubicBezTo>
                <a:cubicBezTo>
                  <a:pt x="97" y="23"/>
                  <a:pt x="95" y="22"/>
                  <a:pt x="94" y="22"/>
                </a:cubicBezTo>
                <a:cubicBezTo>
                  <a:pt x="92" y="22"/>
                  <a:pt x="91" y="23"/>
                  <a:pt x="91" y="25"/>
                </a:cubicBezTo>
                <a:cubicBezTo>
                  <a:pt x="91" y="51"/>
                  <a:pt x="91" y="51"/>
                  <a:pt x="91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7"/>
                  <a:pt x="81" y="35"/>
                  <a:pt x="79" y="35"/>
                </a:cubicBezTo>
                <a:cubicBezTo>
                  <a:pt x="77" y="35"/>
                  <a:pt x="76" y="37"/>
                  <a:pt x="76" y="39"/>
                </a:cubicBezTo>
                <a:cubicBezTo>
                  <a:pt x="76" y="51"/>
                  <a:pt x="76" y="51"/>
                  <a:pt x="7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23"/>
                  <a:pt x="65" y="22"/>
                  <a:pt x="64" y="22"/>
                </a:cubicBezTo>
                <a:cubicBezTo>
                  <a:pt x="62" y="22"/>
                  <a:pt x="61" y="23"/>
                  <a:pt x="61" y="25"/>
                </a:cubicBezTo>
                <a:cubicBezTo>
                  <a:pt x="61" y="51"/>
                  <a:pt x="61" y="51"/>
                  <a:pt x="61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7"/>
                  <a:pt x="51" y="35"/>
                  <a:pt x="49" y="35"/>
                </a:cubicBezTo>
                <a:cubicBezTo>
                  <a:pt x="47" y="35"/>
                  <a:pt x="46" y="37"/>
                  <a:pt x="46" y="39"/>
                </a:cubicBezTo>
                <a:cubicBezTo>
                  <a:pt x="46" y="51"/>
                  <a:pt x="46" y="51"/>
                  <a:pt x="46" y="51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3"/>
                  <a:pt x="35" y="22"/>
                  <a:pt x="33" y="22"/>
                </a:cubicBezTo>
                <a:cubicBezTo>
                  <a:pt x="32" y="22"/>
                  <a:pt x="30" y="23"/>
                  <a:pt x="30" y="25"/>
                </a:cubicBezTo>
                <a:cubicBezTo>
                  <a:pt x="30" y="51"/>
                  <a:pt x="30" y="51"/>
                  <a:pt x="30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7"/>
                  <a:pt x="21" y="35"/>
                  <a:pt x="19" y="35"/>
                </a:cubicBezTo>
                <a:cubicBezTo>
                  <a:pt x="17" y="35"/>
                  <a:pt x="16" y="37"/>
                  <a:pt x="16" y="39"/>
                </a:cubicBezTo>
                <a:cubicBezTo>
                  <a:pt x="16" y="51"/>
                  <a:pt x="16" y="51"/>
                  <a:pt x="1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7"/>
                  <a:pt x="6" y="7"/>
                  <a:pt x="6" y="7"/>
                </a:cubicBezTo>
                <a:cubicBezTo>
                  <a:pt x="122" y="7"/>
                  <a:pt x="122" y="7"/>
                  <a:pt x="122" y="7"/>
                </a:cubicBezTo>
                <a:lnTo>
                  <a:pt x="122" y="5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87" name="Freeform 160"/>
          <p:cNvSpPr>
            <a:spLocks noEditPoints="1"/>
          </p:cNvSpPr>
          <p:nvPr userDrawn="1"/>
        </p:nvSpPr>
        <p:spPr bwMode="auto">
          <a:xfrm>
            <a:off x="3840163" y="2938463"/>
            <a:ext cx="547688" cy="411956"/>
          </a:xfrm>
          <a:custGeom>
            <a:avLst/>
            <a:gdLst>
              <a:gd name="T0" fmla="*/ 131 w 142"/>
              <a:gd name="T1" fmla="*/ 74 h 142"/>
              <a:gd name="T2" fmla="*/ 142 w 142"/>
              <a:gd name="T3" fmla="*/ 71 h 142"/>
              <a:gd name="T4" fmla="*/ 131 w 142"/>
              <a:gd name="T5" fmla="*/ 68 h 142"/>
              <a:gd name="T6" fmla="*/ 113 w 142"/>
              <a:gd name="T7" fmla="*/ 29 h 142"/>
              <a:gd name="T8" fmla="*/ 75 w 142"/>
              <a:gd name="T9" fmla="*/ 11 h 142"/>
              <a:gd name="T10" fmla="*/ 71 w 142"/>
              <a:gd name="T11" fmla="*/ 0 h 142"/>
              <a:gd name="T12" fmla="*/ 68 w 142"/>
              <a:gd name="T13" fmla="*/ 11 h 142"/>
              <a:gd name="T14" fmla="*/ 12 w 142"/>
              <a:gd name="T15" fmla="*/ 67 h 142"/>
              <a:gd name="T16" fmla="*/ 0 w 142"/>
              <a:gd name="T17" fmla="*/ 71 h 142"/>
              <a:gd name="T18" fmla="*/ 12 w 142"/>
              <a:gd name="T19" fmla="*/ 74 h 142"/>
              <a:gd name="T20" fmla="*/ 29 w 142"/>
              <a:gd name="T21" fmla="*/ 113 h 142"/>
              <a:gd name="T22" fmla="*/ 68 w 142"/>
              <a:gd name="T23" fmla="*/ 131 h 142"/>
              <a:gd name="T24" fmla="*/ 71 w 142"/>
              <a:gd name="T25" fmla="*/ 142 h 142"/>
              <a:gd name="T26" fmla="*/ 74 w 142"/>
              <a:gd name="T27" fmla="*/ 131 h 142"/>
              <a:gd name="T28" fmla="*/ 131 w 142"/>
              <a:gd name="T29" fmla="*/ 74 h 142"/>
              <a:gd name="T30" fmla="*/ 111 w 142"/>
              <a:gd name="T31" fmla="*/ 109 h 142"/>
              <a:gd name="T32" fmla="*/ 98 w 142"/>
              <a:gd name="T33" fmla="*/ 88 h 142"/>
              <a:gd name="T34" fmla="*/ 101 w 142"/>
              <a:gd name="T35" fmla="*/ 82 h 142"/>
              <a:gd name="T36" fmla="*/ 127 w 142"/>
              <a:gd name="T37" fmla="*/ 75 h 142"/>
              <a:gd name="T38" fmla="*/ 111 w 142"/>
              <a:gd name="T39" fmla="*/ 109 h 142"/>
              <a:gd name="T40" fmla="*/ 127 w 142"/>
              <a:gd name="T41" fmla="*/ 66 h 142"/>
              <a:gd name="T42" fmla="*/ 102 w 142"/>
              <a:gd name="T43" fmla="*/ 60 h 142"/>
              <a:gd name="T44" fmla="*/ 98 w 142"/>
              <a:gd name="T45" fmla="*/ 53 h 142"/>
              <a:gd name="T46" fmla="*/ 111 w 142"/>
              <a:gd name="T47" fmla="*/ 32 h 142"/>
              <a:gd name="T48" fmla="*/ 127 w 142"/>
              <a:gd name="T49" fmla="*/ 66 h 142"/>
              <a:gd name="T50" fmla="*/ 110 w 142"/>
              <a:gd name="T51" fmla="*/ 31 h 142"/>
              <a:gd name="T52" fmla="*/ 90 w 142"/>
              <a:gd name="T53" fmla="*/ 44 h 142"/>
              <a:gd name="T54" fmla="*/ 83 w 142"/>
              <a:gd name="T55" fmla="*/ 41 h 142"/>
              <a:gd name="T56" fmla="*/ 76 w 142"/>
              <a:gd name="T57" fmla="*/ 15 h 142"/>
              <a:gd name="T58" fmla="*/ 110 w 142"/>
              <a:gd name="T59" fmla="*/ 31 h 142"/>
              <a:gd name="T60" fmla="*/ 46 w 142"/>
              <a:gd name="T61" fmla="*/ 71 h 142"/>
              <a:gd name="T62" fmla="*/ 71 w 142"/>
              <a:gd name="T63" fmla="*/ 46 h 142"/>
              <a:gd name="T64" fmla="*/ 96 w 142"/>
              <a:gd name="T65" fmla="*/ 71 h 142"/>
              <a:gd name="T66" fmla="*/ 71 w 142"/>
              <a:gd name="T67" fmla="*/ 96 h 142"/>
              <a:gd name="T68" fmla="*/ 46 w 142"/>
              <a:gd name="T69" fmla="*/ 71 h 142"/>
              <a:gd name="T70" fmla="*/ 60 w 142"/>
              <a:gd name="T71" fmla="*/ 40 h 142"/>
              <a:gd name="T72" fmla="*/ 53 w 142"/>
              <a:gd name="T73" fmla="*/ 44 h 142"/>
              <a:gd name="T74" fmla="*/ 32 w 142"/>
              <a:gd name="T75" fmla="*/ 31 h 142"/>
              <a:gd name="T76" fmla="*/ 67 w 142"/>
              <a:gd name="T77" fmla="*/ 15 h 142"/>
              <a:gd name="T78" fmla="*/ 60 w 142"/>
              <a:gd name="T79" fmla="*/ 40 h 142"/>
              <a:gd name="T80" fmla="*/ 31 w 142"/>
              <a:gd name="T81" fmla="*/ 32 h 142"/>
              <a:gd name="T82" fmla="*/ 44 w 142"/>
              <a:gd name="T83" fmla="*/ 53 h 142"/>
              <a:gd name="T84" fmla="*/ 41 w 142"/>
              <a:gd name="T85" fmla="*/ 59 h 142"/>
              <a:gd name="T86" fmla="*/ 16 w 142"/>
              <a:gd name="T87" fmla="*/ 66 h 142"/>
              <a:gd name="T88" fmla="*/ 31 w 142"/>
              <a:gd name="T89" fmla="*/ 32 h 142"/>
              <a:gd name="T90" fmla="*/ 16 w 142"/>
              <a:gd name="T91" fmla="*/ 75 h 142"/>
              <a:gd name="T92" fmla="*/ 41 w 142"/>
              <a:gd name="T93" fmla="*/ 82 h 142"/>
              <a:gd name="T94" fmla="*/ 44 w 142"/>
              <a:gd name="T95" fmla="*/ 89 h 142"/>
              <a:gd name="T96" fmla="*/ 31 w 142"/>
              <a:gd name="T97" fmla="*/ 110 h 142"/>
              <a:gd name="T98" fmla="*/ 16 w 142"/>
              <a:gd name="T99" fmla="*/ 75 h 142"/>
              <a:gd name="T100" fmla="*/ 32 w 142"/>
              <a:gd name="T101" fmla="*/ 110 h 142"/>
              <a:gd name="T102" fmla="*/ 53 w 142"/>
              <a:gd name="T103" fmla="*/ 97 h 142"/>
              <a:gd name="T104" fmla="*/ 60 w 142"/>
              <a:gd name="T105" fmla="*/ 101 h 142"/>
              <a:gd name="T106" fmla="*/ 67 w 142"/>
              <a:gd name="T107" fmla="*/ 126 h 142"/>
              <a:gd name="T108" fmla="*/ 32 w 142"/>
              <a:gd name="T109" fmla="*/ 110 h 142"/>
              <a:gd name="T110" fmla="*/ 82 w 142"/>
              <a:gd name="T111" fmla="*/ 101 h 142"/>
              <a:gd name="T112" fmla="*/ 90 w 142"/>
              <a:gd name="T113" fmla="*/ 97 h 142"/>
              <a:gd name="T114" fmla="*/ 110 w 142"/>
              <a:gd name="T115" fmla="*/ 110 h 142"/>
              <a:gd name="T116" fmla="*/ 75 w 142"/>
              <a:gd name="T117" fmla="*/ 126 h 142"/>
              <a:gd name="T118" fmla="*/ 82 w 142"/>
              <a:gd name="T119" fmla="*/ 10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2" h="142">
                <a:moveTo>
                  <a:pt x="131" y="74"/>
                </a:moveTo>
                <a:cubicBezTo>
                  <a:pt x="142" y="71"/>
                  <a:pt x="142" y="71"/>
                  <a:pt x="142" y="71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30" y="53"/>
                  <a:pt x="124" y="39"/>
                  <a:pt x="113" y="29"/>
                </a:cubicBezTo>
                <a:cubicBezTo>
                  <a:pt x="103" y="18"/>
                  <a:pt x="89" y="12"/>
                  <a:pt x="75" y="11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11"/>
                  <a:pt x="68" y="11"/>
                  <a:pt x="68" y="11"/>
                </a:cubicBezTo>
                <a:cubicBezTo>
                  <a:pt x="38" y="13"/>
                  <a:pt x="13" y="37"/>
                  <a:pt x="12" y="67"/>
                </a:cubicBezTo>
                <a:cubicBezTo>
                  <a:pt x="0" y="71"/>
                  <a:pt x="0" y="71"/>
                  <a:pt x="0" y="71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89"/>
                  <a:pt x="18" y="102"/>
                  <a:pt x="29" y="113"/>
                </a:cubicBezTo>
                <a:cubicBezTo>
                  <a:pt x="39" y="124"/>
                  <a:pt x="53" y="130"/>
                  <a:pt x="68" y="131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105" y="129"/>
                  <a:pt x="129" y="104"/>
                  <a:pt x="131" y="74"/>
                </a:cubicBezTo>
                <a:close/>
                <a:moveTo>
                  <a:pt x="111" y="109"/>
                </a:moveTo>
                <a:cubicBezTo>
                  <a:pt x="98" y="88"/>
                  <a:pt x="98" y="88"/>
                  <a:pt x="98" y="88"/>
                </a:cubicBezTo>
                <a:cubicBezTo>
                  <a:pt x="100" y="86"/>
                  <a:pt x="101" y="84"/>
                  <a:pt x="101" y="82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6" y="88"/>
                  <a:pt x="120" y="100"/>
                  <a:pt x="111" y="109"/>
                </a:cubicBezTo>
                <a:close/>
                <a:moveTo>
                  <a:pt x="127" y="66"/>
                </a:moveTo>
                <a:cubicBezTo>
                  <a:pt x="102" y="60"/>
                  <a:pt x="102" y="60"/>
                  <a:pt x="102" y="60"/>
                </a:cubicBezTo>
                <a:cubicBezTo>
                  <a:pt x="101" y="57"/>
                  <a:pt x="100" y="55"/>
                  <a:pt x="98" y="5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20" y="42"/>
                  <a:pt x="126" y="54"/>
                  <a:pt x="127" y="66"/>
                </a:cubicBezTo>
                <a:close/>
                <a:moveTo>
                  <a:pt x="110" y="31"/>
                </a:moveTo>
                <a:cubicBezTo>
                  <a:pt x="90" y="44"/>
                  <a:pt x="90" y="44"/>
                  <a:pt x="90" y="44"/>
                </a:cubicBezTo>
                <a:cubicBezTo>
                  <a:pt x="88" y="43"/>
                  <a:pt x="85" y="42"/>
                  <a:pt x="83" y="41"/>
                </a:cubicBezTo>
                <a:cubicBezTo>
                  <a:pt x="76" y="15"/>
                  <a:pt x="76" y="15"/>
                  <a:pt x="76" y="15"/>
                </a:cubicBezTo>
                <a:cubicBezTo>
                  <a:pt x="89" y="16"/>
                  <a:pt x="101" y="22"/>
                  <a:pt x="110" y="31"/>
                </a:cubicBezTo>
                <a:close/>
                <a:moveTo>
                  <a:pt x="46" y="71"/>
                </a:moveTo>
                <a:cubicBezTo>
                  <a:pt x="46" y="57"/>
                  <a:pt x="57" y="46"/>
                  <a:pt x="71" y="46"/>
                </a:cubicBezTo>
                <a:cubicBezTo>
                  <a:pt x="85" y="46"/>
                  <a:pt x="96" y="57"/>
                  <a:pt x="96" y="71"/>
                </a:cubicBezTo>
                <a:cubicBezTo>
                  <a:pt x="96" y="85"/>
                  <a:pt x="85" y="96"/>
                  <a:pt x="71" y="96"/>
                </a:cubicBezTo>
                <a:cubicBezTo>
                  <a:pt x="57" y="96"/>
                  <a:pt x="46" y="85"/>
                  <a:pt x="46" y="71"/>
                </a:cubicBezTo>
                <a:close/>
                <a:moveTo>
                  <a:pt x="60" y="40"/>
                </a:moveTo>
                <a:cubicBezTo>
                  <a:pt x="58" y="41"/>
                  <a:pt x="55" y="43"/>
                  <a:pt x="53" y="44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22"/>
                  <a:pt x="54" y="16"/>
                  <a:pt x="67" y="15"/>
                </a:cubicBezTo>
                <a:lnTo>
                  <a:pt x="60" y="40"/>
                </a:lnTo>
                <a:close/>
                <a:moveTo>
                  <a:pt x="31" y="32"/>
                </a:moveTo>
                <a:cubicBezTo>
                  <a:pt x="44" y="53"/>
                  <a:pt x="44" y="53"/>
                  <a:pt x="44" y="53"/>
                </a:cubicBezTo>
                <a:cubicBezTo>
                  <a:pt x="43" y="55"/>
                  <a:pt x="42" y="57"/>
                  <a:pt x="41" y="59"/>
                </a:cubicBezTo>
                <a:cubicBezTo>
                  <a:pt x="16" y="66"/>
                  <a:pt x="16" y="66"/>
                  <a:pt x="16" y="66"/>
                </a:cubicBezTo>
                <a:cubicBezTo>
                  <a:pt x="17" y="53"/>
                  <a:pt x="22" y="41"/>
                  <a:pt x="31" y="32"/>
                </a:cubicBezTo>
                <a:close/>
                <a:moveTo>
                  <a:pt x="16" y="75"/>
                </a:moveTo>
                <a:cubicBezTo>
                  <a:pt x="41" y="82"/>
                  <a:pt x="41" y="82"/>
                  <a:pt x="41" y="82"/>
                </a:cubicBezTo>
                <a:cubicBezTo>
                  <a:pt x="42" y="84"/>
                  <a:pt x="43" y="86"/>
                  <a:pt x="44" y="89"/>
                </a:cubicBezTo>
                <a:cubicBezTo>
                  <a:pt x="31" y="110"/>
                  <a:pt x="31" y="110"/>
                  <a:pt x="31" y="110"/>
                </a:cubicBezTo>
                <a:cubicBezTo>
                  <a:pt x="22" y="100"/>
                  <a:pt x="17" y="88"/>
                  <a:pt x="16" y="75"/>
                </a:cubicBezTo>
                <a:close/>
                <a:moveTo>
                  <a:pt x="32" y="110"/>
                </a:moveTo>
                <a:cubicBezTo>
                  <a:pt x="53" y="97"/>
                  <a:pt x="53" y="97"/>
                  <a:pt x="53" y="97"/>
                </a:cubicBezTo>
                <a:cubicBezTo>
                  <a:pt x="55" y="99"/>
                  <a:pt x="57" y="100"/>
                  <a:pt x="60" y="101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54" y="125"/>
                  <a:pt x="41" y="120"/>
                  <a:pt x="32" y="110"/>
                </a:cubicBezTo>
                <a:close/>
                <a:moveTo>
                  <a:pt x="82" y="101"/>
                </a:moveTo>
                <a:cubicBezTo>
                  <a:pt x="85" y="100"/>
                  <a:pt x="87" y="99"/>
                  <a:pt x="90" y="97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101" y="119"/>
                  <a:pt x="89" y="125"/>
                  <a:pt x="75" y="126"/>
                </a:cubicBezTo>
                <a:lnTo>
                  <a:pt x="82" y="10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88" name="Group 187"/>
          <p:cNvGrpSpPr/>
          <p:nvPr userDrawn="1"/>
        </p:nvGrpSpPr>
        <p:grpSpPr>
          <a:xfrm>
            <a:off x="7867650" y="504826"/>
            <a:ext cx="668338" cy="585788"/>
            <a:chOff x="7867650" y="673100"/>
            <a:chExt cx="668338" cy="781051"/>
          </a:xfrm>
        </p:grpSpPr>
        <p:sp>
          <p:nvSpPr>
            <p:cNvPr id="189" name="Freeform 161"/>
            <p:cNvSpPr>
              <a:spLocks/>
            </p:cNvSpPr>
            <p:nvPr userDrawn="1"/>
          </p:nvSpPr>
          <p:spPr bwMode="auto">
            <a:xfrm>
              <a:off x="8172450" y="673100"/>
              <a:ext cx="57150" cy="80963"/>
            </a:xfrm>
            <a:custGeom>
              <a:avLst/>
              <a:gdLst>
                <a:gd name="T0" fmla="*/ 14 w 15"/>
                <a:gd name="T1" fmla="*/ 8 h 21"/>
                <a:gd name="T2" fmla="*/ 15 w 15"/>
                <a:gd name="T3" fmla="*/ 8 h 21"/>
                <a:gd name="T4" fmla="*/ 10 w 15"/>
                <a:gd name="T5" fmla="*/ 5 h 21"/>
                <a:gd name="T6" fmla="*/ 11 w 15"/>
                <a:gd name="T7" fmla="*/ 3 h 21"/>
                <a:gd name="T8" fmla="*/ 8 w 15"/>
                <a:gd name="T9" fmla="*/ 0 h 21"/>
                <a:gd name="T10" fmla="*/ 4 w 15"/>
                <a:gd name="T11" fmla="*/ 3 h 21"/>
                <a:gd name="T12" fmla="*/ 5 w 15"/>
                <a:gd name="T13" fmla="*/ 5 h 21"/>
                <a:gd name="T14" fmla="*/ 0 w 15"/>
                <a:gd name="T15" fmla="*/ 8 h 21"/>
                <a:gd name="T16" fmla="*/ 1 w 15"/>
                <a:gd name="T17" fmla="*/ 8 h 21"/>
                <a:gd name="T18" fmla="*/ 1 w 15"/>
                <a:gd name="T19" fmla="*/ 19 h 21"/>
                <a:gd name="T20" fmla="*/ 2 w 15"/>
                <a:gd name="T21" fmla="*/ 19 h 21"/>
                <a:gd name="T22" fmla="*/ 2 w 15"/>
                <a:gd name="T23" fmla="*/ 21 h 21"/>
                <a:gd name="T24" fmla="*/ 13 w 15"/>
                <a:gd name="T25" fmla="*/ 21 h 21"/>
                <a:gd name="T26" fmla="*/ 13 w 15"/>
                <a:gd name="T27" fmla="*/ 19 h 21"/>
                <a:gd name="T28" fmla="*/ 14 w 15"/>
                <a:gd name="T29" fmla="*/ 19 h 21"/>
                <a:gd name="T30" fmla="*/ 14 w 15"/>
                <a:gd name="T31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21">
                  <a:moveTo>
                    <a:pt x="14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5"/>
                    <a:pt x="10" y="5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0" y="5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0" name="Freeform 162"/>
            <p:cNvSpPr>
              <a:spLocks/>
            </p:cNvSpPr>
            <p:nvPr userDrawn="1"/>
          </p:nvSpPr>
          <p:spPr bwMode="auto">
            <a:xfrm>
              <a:off x="8080375" y="1427163"/>
              <a:ext cx="242888" cy="26988"/>
            </a:xfrm>
            <a:custGeom>
              <a:avLst/>
              <a:gdLst>
                <a:gd name="T0" fmla="*/ 0 w 153"/>
                <a:gd name="T1" fmla="*/ 0 h 17"/>
                <a:gd name="T2" fmla="*/ 0 w 153"/>
                <a:gd name="T3" fmla="*/ 5 h 17"/>
                <a:gd name="T4" fmla="*/ 0 w 153"/>
                <a:gd name="T5" fmla="*/ 7 h 17"/>
                <a:gd name="T6" fmla="*/ 0 w 153"/>
                <a:gd name="T7" fmla="*/ 17 h 17"/>
                <a:gd name="T8" fmla="*/ 153 w 153"/>
                <a:gd name="T9" fmla="*/ 17 h 17"/>
                <a:gd name="T10" fmla="*/ 153 w 153"/>
                <a:gd name="T11" fmla="*/ 7 h 17"/>
                <a:gd name="T12" fmla="*/ 153 w 153"/>
                <a:gd name="T13" fmla="*/ 5 h 17"/>
                <a:gd name="T14" fmla="*/ 153 w 153"/>
                <a:gd name="T15" fmla="*/ 0 h 17"/>
                <a:gd name="T16" fmla="*/ 0 w 153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7">
                  <a:moveTo>
                    <a:pt x="0" y="0"/>
                  </a:moveTo>
                  <a:lnTo>
                    <a:pt x="0" y="5"/>
                  </a:lnTo>
                  <a:lnTo>
                    <a:pt x="0" y="7"/>
                  </a:lnTo>
                  <a:lnTo>
                    <a:pt x="0" y="17"/>
                  </a:lnTo>
                  <a:lnTo>
                    <a:pt x="153" y="17"/>
                  </a:lnTo>
                  <a:lnTo>
                    <a:pt x="153" y="7"/>
                  </a:lnTo>
                  <a:lnTo>
                    <a:pt x="153" y="5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1" name="Freeform 163"/>
            <p:cNvSpPr>
              <a:spLocks noEditPoints="1"/>
            </p:cNvSpPr>
            <p:nvPr userDrawn="1"/>
          </p:nvSpPr>
          <p:spPr bwMode="auto">
            <a:xfrm>
              <a:off x="7867650" y="739775"/>
              <a:ext cx="668338" cy="674688"/>
            </a:xfrm>
            <a:custGeom>
              <a:avLst/>
              <a:gdLst>
                <a:gd name="T0" fmla="*/ 146 w 173"/>
                <a:gd name="T1" fmla="*/ 1 h 175"/>
                <a:gd name="T2" fmla="*/ 132 w 173"/>
                <a:gd name="T3" fmla="*/ 26 h 175"/>
                <a:gd name="T4" fmla="*/ 130 w 173"/>
                <a:gd name="T5" fmla="*/ 24 h 175"/>
                <a:gd name="T6" fmla="*/ 118 w 173"/>
                <a:gd name="T7" fmla="*/ 20 h 175"/>
                <a:gd name="T8" fmla="*/ 55 w 173"/>
                <a:gd name="T9" fmla="*/ 18 h 175"/>
                <a:gd name="T10" fmla="*/ 55 w 173"/>
                <a:gd name="T11" fmla="*/ 24 h 175"/>
                <a:gd name="T12" fmla="*/ 43 w 173"/>
                <a:gd name="T13" fmla="*/ 26 h 175"/>
                <a:gd name="T14" fmla="*/ 42 w 173"/>
                <a:gd name="T15" fmla="*/ 13 h 175"/>
                <a:gd name="T16" fmla="*/ 7 w 173"/>
                <a:gd name="T17" fmla="*/ 7 h 175"/>
                <a:gd name="T18" fmla="*/ 40 w 173"/>
                <a:gd name="T19" fmla="*/ 87 h 175"/>
                <a:gd name="T20" fmla="*/ 79 w 173"/>
                <a:gd name="T21" fmla="*/ 133 h 175"/>
                <a:gd name="T22" fmla="*/ 83 w 173"/>
                <a:gd name="T23" fmla="*/ 144 h 175"/>
                <a:gd name="T24" fmla="*/ 80 w 173"/>
                <a:gd name="T25" fmla="*/ 147 h 175"/>
                <a:gd name="T26" fmla="*/ 77 w 173"/>
                <a:gd name="T27" fmla="*/ 150 h 175"/>
                <a:gd name="T28" fmla="*/ 76 w 173"/>
                <a:gd name="T29" fmla="*/ 163 h 175"/>
                <a:gd name="T30" fmla="*/ 57 w 173"/>
                <a:gd name="T31" fmla="*/ 175 h 175"/>
                <a:gd name="T32" fmla="*/ 116 w 173"/>
                <a:gd name="T33" fmla="*/ 175 h 175"/>
                <a:gd name="T34" fmla="*/ 97 w 173"/>
                <a:gd name="T35" fmla="*/ 163 h 175"/>
                <a:gd name="T36" fmla="*/ 96 w 173"/>
                <a:gd name="T37" fmla="*/ 150 h 175"/>
                <a:gd name="T38" fmla="*/ 93 w 173"/>
                <a:gd name="T39" fmla="*/ 147 h 175"/>
                <a:gd name="T40" fmla="*/ 91 w 173"/>
                <a:gd name="T41" fmla="*/ 144 h 175"/>
                <a:gd name="T42" fmla="*/ 94 w 173"/>
                <a:gd name="T43" fmla="*/ 133 h 175"/>
                <a:gd name="T44" fmla="*/ 133 w 173"/>
                <a:gd name="T45" fmla="*/ 87 h 175"/>
                <a:gd name="T46" fmla="*/ 166 w 173"/>
                <a:gd name="T47" fmla="*/ 7 h 175"/>
                <a:gd name="T48" fmla="*/ 14 w 173"/>
                <a:gd name="T49" fmla="*/ 14 h 175"/>
                <a:gd name="T50" fmla="*/ 34 w 173"/>
                <a:gd name="T51" fmla="*/ 16 h 175"/>
                <a:gd name="T52" fmla="*/ 30 w 173"/>
                <a:gd name="T53" fmla="*/ 33 h 175"/>
                <a:gd name="T54" fmla="*/ 46 w 173"/>
                <a:gd name="T55" fmla="*/ 35 h 175"/>
                <a:gd name="T56" fmla="*/ 46 w 173"/>
                <a:gd name="T57" fmla="*/ 81 h 175"/>
                <a:gd name="T58" fmla="*/ 127 w 173"/>
                <a:gd name="T59" fmla="*/ 81 h 175"/>
                <a:gd name="T60" fmla="*/ 128 w 173"/>
                <a:gd name="T61" fmla="*/ 35 h 175"/>
                <a:gd name="T62" fmla="*/ 143 w 173"/>
                <a:gd name="T63" fmla="*/ 33 h 175"/>
                <a:gd name="T64" fmla="*/ 139 w 173"/>
                <a:gd name="T65" fmla="*/ 16 h 175"/>
                <a:gd name="T66" fmla="*/ 159 w 173"/>
                <a:gd name="T67" fmla="*/ 14 h 175"/>
                <a:gd name="T68" fmla="*/ 127 w 173"/>
                <a:gd name="T69" fmla="*/ 8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3" h="175">
                  <a:moveTo>
                    <a:pt x="166" y="7"/>
                  </a:moveTo>
                  <a:cubicBezTo>
                    <a:pt x="160" y="2"/>
                    <a:pt x="153" y="0"/>
                    <a:pt x="146" y="1"/>
                  </a:cubicBezTo>
                  <a:cubicBezTo>
                    <a:pt x="138" y="3"/>
                    <a:pt x="133" y="9"/>
                    <a:pt x="131" y="13"/>
                  </a:cubicBezTo>
                  <a:cubicBezTo>
                    <a:pt x="129" y="17"/>
                    <a:pt x="130" y="22"/>
                    <a:pt x="132" y="26"/>
                  </a:cubicBezTo>
                  <a:cubicBezTo>
                    <a:pt x="130" y="26"/>
                    <a:pt x="130" y="26"/>
                    <a:pt x="130" y="26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4" y="2"/>
                    <a:pt x="69" y="2"/>
                    <a:pt x="55" y="18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3" y="22"/>
                    <a:pt x="44" y="17"/>
                    <a:pt x="42" y="13"/>
                  </a:cubicBezTo>
                  <a:cubicBezTo>
                    <a:pt x="41" y="9"/>
                    <a:pt x="35" y="3"/>
                    <a:pt x="27" y="1"/>
                  </a:cubicBezTo>
                  <a:cubicBezTo>
                    <a:pt x="20" y="0"/>
                    <a:pt x="13" y="2"/>
                    <a:pt x="7" y="7"/>
                  </a:cubicBezTo>
                  <a:cubicBezTo>
                    <a:pt x="3" y="12"/>
                    <a:pt x="0" y="18"/>
                    <a:pt x="1" y="26"/>
                  </a:cubicBezTo>
                  <a:cubicBezTo>
                    <a:pt x="1" y="43"/>
                    <a:pt x="15" y="65"/>
                    <a:pt x="40" y="87"/>
                  </a:cubicBezTo>
                  <a:cubicBezTo>
                    <a:pt x="45" y="92"/>
                    <a:pt x="50" y="96"/>
                    <a:pt x="53" y="99"/>
                  </a:cubicBezTo>
                  <a:cubicBezTo>
                    <a:pt x="79" y="133"/>
                    <a:pt x="79" y="133"/>
                    <a:pt x="79" y="133"/>
                  </a:cubicBezTo>
                  <a:cubicBezTo>
                    <a:pt x="78" y="134"/>
                    <a:pt x="78" y="135"/>
                    <a:pt x="78" y="137"/>
                  </a:cubicBezTo>
                  <a:cubicBezTo>
                    <a:pt x="78" y="140"/>
                    <a:pt x="80" y="143"/>
                    <a:pt x="83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79" y="148"/>
                    <a:pt x="77" y="150"/>
                    <a:pt x="77" y="150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68" y="166"/>
                    <a:pt x="61" y="170"/>
                    <a:pt x="57" y="175"/>
                  </a:cubicBezTo>
                  <a:cubicBezTo>
                    <a:pt x="87" y="175"/>
                    <a:pt x="87" y="175"/>
                    <a:pt x="87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2" y="170"/>
                    <a:pt x="105" y="166"/>
                    <a:pt x="97" y="165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96" y="163"/>
                    <a:pt x="96" y="163"/>
                    <a:pt x="96" y="163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50"/>
                    <a:pt x="94" y="148"/>
                    <a:pt x="9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3" y="143"/>
                    <a:pt x="95" y="140"/>
                    <a:pt x="95" y="137"/>
                  </a:cubicBezTo>
                  <a:cubicBezTo>
                    <a:pt x="95" y="135"/>
                    <a:pt x="95" y="134"/>
                    <a:pt x="94" y="133"/>
                  </a:cubicBezTo>
                  <a:cubicBezTo>
                    <a:pt x="120" y="99"/>
                    <a:pt x="120" y="99"/>
                    <a:pt x="120" y="99"/>
                  </a:cubicBezTo>
                  <a:cubicBezTo>
                    <a:pt x="123" y="96"/>
                    <a:pt x="128" y="92"/>
                    <a:pt x="133" y="87"/>
                  </a:cubicBezTo>
                  <a:cubicBezTo>
                    <a:pt x="158" y="65"/>
                    <a:pt x="172" y="43"/>
                    <a:pt x="173" y="26"/>
                  </a:cubicBezTo>
                  <a:cubicBezTo>
                    <a:pt x="173" y="18"/>
                    <a:pt x="170" y="12"/>
                    <a:pt x="166" y="7"/>
                  </a:cubicBezTo>
                  <a:close/>
                  <a:moveTo>
                    <a:pt x="9" y="25"/>
                  </a:moveTo>
                  <a:cubicBezTo>
                    <a:pt x="9" y="20"/>
                    <a:pt x="11" y="16"/>
                    <a:pt x="14" y="14"/>
                  </a:cubicBezTo>
                  <a:cubicBezTo>
                    <a:pt x="17" y="10"/>
                    <a:pt x="21" y="9"/>
                    <a:pt x="25" y="10"/>
                  </a:cubicBezTo>
                  <a:cubicBezTo>
                    <a:pt x="30" y="11"/>
                    <a:pt x="33" y="14"/>
                    <a:pt x="34" y="16"/>
                  </a:cubicBezTo>
                  <a:cubicBezTo>
                    <a:pt x="35" y="19"/>
                    <a:pt x="32" y="25"/>
                    <a:pt x="30" y="28"/>
                  </a:cubicBezTo>
                  <a:cubicBezTo>
                    <a:pt x="29" y="30"/>
                    <a:pt x="29" y="31"/>
                    <a:pt x="30" y="33"/>
                  </a:cubicBezTo>
                  <a:cubicBezTo>
                    <a:pt x="31" y="34"/>
                    <a:pt x="32" y="35"/>
                    <a:pt x="34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46"/>
                    <a:pt x="49" y="76"/>
                    <a:pt x="50" y="84"/>
                  </a:cubicBezTo>
                  <a:cubicBezTo>
                    <a:pt x="49" y="83"/>
                    <a:pt x="48" y="82"/>
                    <a:pt x="46" y="81"/>
                  </a:cubicBezTo>
                  <a:cubicBezTo>
                    <a:pt x="23" y="60"/>
                    <a:pt x="10" y="40"/>
                    <a:pt x="9" y="25"/>
                  </a:cubicBezTo>
                  <a:close/>
                  <a:moveTo>
                    <a:pt x="127" y="81"/>
                  </a:moveTo>
                  <a:cubicBezTo>
                    <a:pt x="125" y="82"/>
                    <a:pt x="124" y="83"/>
                    <a:pt x="123" y="84"/>
                  </a:cubicBezTo>
                  <a:cubicBezTo>
                    <a:pt x="124" y="77"/>
                    <a:pt x="127" y="46"/>
                    <a:pt x="128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1" y="35"/>
                    <a:pt x="142" y="34"/>
                    <a:pt x="143" y="33"/>
                  </a:cubicBezTo>
                  <a:cubicBezTo>
                    <a:pt x="144" y="31"/>
                    <a:pt x="144" y="30"/>
                    <a:pt x="143" y="28"/>
                  </a:cubicBezTo>
                  <a:cubicBezTo>
                    <a:pt x="141" y="25"/>
                    <a:pt x="138" y="19"/>
                    <a:pt x="139" y="16"/>
                  </a:cubicBezTo>
                  <a:cubicBezTo>
                    <a:pt x="140" y="14"/>
                    <a:pt x="143" y="11"/>
                    <a:pt x="148" y="10"/>
                  </a:cubicBezTo>
                  <a:cubicBezTo>
                    <a:pt x="152" y="9"/>
                    <a:pt x="156" y="10"/>
                    <a:pt x="159" y="14"/>
                  </a:cubicBezTo>
                  <a:cubicBezTo>
                    <a:pt x="162" y="16"/>
                    <a:pt x="164" y="20"/>
                    <a:pt x="164" y="25"/>
                  </a:cubicBezTo>
                  <a:cubicBezTo>
                    <a:pt x="163" y="40"/>
                    <a:pt x="150" y="60"/>
                    <a:pt x="127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192" name="Freeform 164"/>
          <p:cNvSpPr>
            <a:spLocks noEditPoints="1"/>
          </p:cNvSpPr>
          <p:nvPr userDrawn="1"/>
        </p:nvSpPr>
        <p:spPr bwMode="auto">
          <a:xfrm>
            <a:off x="6480176" y="2605087"/>
            <a:ext cx="341313" cy="252413"/>
          </a:xfrm>
          <a:custGeom>
            <a:avLst/>
            <a:gdLst>
              <a:gd name="T0" fmla="*/ 75 w 88"/>
              <a:gd name="T1" fmla="*/ 13 h 87"/>
              <a:gd name="T2" fmla="*/ 88 w 88"/>
              <a:gd name="T3" fmla="*/ 44 h 87"/>
              <a:gd name="T4" fmla="*/ 75 w 88"/>
              <a:gd name="T5" fmla="*/ 75 h 87"/>
              <a:gd name="T6" fmla="*/ 44 w 88"/>
              <a:gd name="T7" fmla="*/ 87 h 87"/>
              <a:gd name="T8" fmla="*/ 13 w 88"/>
              <a:gd name="T9" fmla="*/ 75 h 87"/>
              <a:gd name="T10" fmla="*/ 0 w 88"/>
              <a:gd name="T11" fmla="*/ 44 h 87"/>
              <a:gd name="T12" fmla="*/ 13 w 88"/>
              <a:gd name="T13" fmla="*/ 13 h 87"/>
              <a:gd name="T14" fmla="*/ 44 w 88"/>
              <a:gd name="T15" fmla="*/ 0 h 87"/>
              <a:gd name="T16" fmla="*/ 75 w 88"/>
              <a:gd name="T17" fmla="*/ 13 h 87"/>
              <a:gd name="T18" fmla="*/ 61 w 88"/>
              <a:gd name="T19" fmla="*/ 43 h 87"/>
              <a:gd name="T20" fmla="*/ 31 w 88"/>
              <a:gd name="T21" fmla="*/ 25 h 87"/>
              <a:gd name="T22" fmla="*/ 31 w 88"/>
              <a:gd name="T23" fmla="*/ 60 h 87"/>
              <a:gd name="T24" fmla="*/ 61 w 88"/>
              <a:gd name="T25" fmla="*/ 4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8" h="87">
                <a:moveTo>
                  <a:pt x="75" y="13"/>
                </a:moveTo>
                <a:cubicBezTo>
                  <a:pt x="83" y="21"/>
                  <a:pt x="88" y="32"/>
                  <a:pt x="88" y="44"/>
                </a:cubicBezTo>
                <a:cubicBezTo>
                  <a:pt x="88" y="56"/>
                  <a:pt x="83" y="66"/>
                  <a:pt x="75" y="75"/>
                </a:cubicBezTo>
                <a:cubicBezTo>
                  <a:pt x="66" y="83"/>
                  <a:pt x="56" y="87"/>
                  <a:pt x="44" y="87"/>
                </a:cubicBezTo>
                <a:cubicBezTo>
                  <a:pt x="32" y="87"/>
                  <a:pt x="21" y="83"/>
                  <a:pt x="13" y="75"/>
                </a:cubicBezTo>
                <a:cubicBezTo>
                  <a:pt x="4" y="66"/>
                  <a:pt x="0" y="56"/>
                  <a:pt x="0" y="44"/>
                </a:cubicBezTo>
                <a:cubicBezTo>
                  <a:pt x="0" y="32"/>
                  <a:pt x="4" y="21"/>
                  <a:pt x="13" y="13"/>
                </a:cubicBezTo>
                <a:cubicBezTo>
                  <a:pt x="21" y="4"/>
                  <a:pt x="32" y="0"/>
                  <a:pt x="44" y="0"/>
                </a:cubicBezTo>
                <a:cubicBezTo>
                  <a:pt x="56" y="0"/>
                  <a:pt x="66" y="4"/>
                  <a:pt x="75" y="13"/>
                </a:cubicBezTo>
                <a:close/>
                <a:moveTo>
                  <a:pt x="61" y="43"/>
                </a:moveTo>
                <a:cubicBezTo>
                  <a:pt x="31" y="25"/>
                  <a:pt x="31" y="25"/>
                  <a:pt x="31" y="25"/>
                </a:cubicBezTo>
                <a:cubicBezTo>
                  <a:pt x="31" y="60"/>
                  <a:pt x="31" y="60"/>
                  <a:pt x="31" y="60"/>
                </a:cubicBezTo>
                <a:lnTo>
                  <a:pt x="61" y="43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193" name="Group 192"/>
          <p:cNvGrpSpPr/>
          <p:nvPr userDrawn="1"/>
        </p:nvGrpSpPr>
        <p:grpSpPr>
          <a:xfrm>
            <a:off x="8531225" y="3234929"/>
            <a:ext cx="412750" cy="161925"/>
            <a:chOff x="8531225" y="4313238"/>
            <a:chExt cx="412750" cy="215900"/>
          </a:xfrm>
        </p:grpSpPr>
        <p:sp>
          <p:nvSpPr>
            <p:cNvPr id="194" name="Freeform 165"/>
            <p:cNvSpPr>
              <a:spLocks/>
            </p:cNvSpPr>
            <p:nvPr userDrawn="1"/>
          </p:nvSpPr>
          <p:spPr bwMode="auto">
            <a:xfrm>
              <a:off x="8531225" y="4359275"/>
              <a:ext cx="147638" cy="158750"/>
            </a:xfrm>
            <a:custGeom>
              <a:avLst/>
              <a:gdLst>
                <a:gd name="T0" fmla="*/ 0 w 93"/>
                <a:gd name="T1" fmla="*/ 41 h 100"/>
                <a:gd name="T2" fmla="*/ 93 w 93"/>
                <a:gd name="T3" fmla="*/ 0 h 100"/>
                <a:gd name="T4" fmla="*/ 93 w 93"/>
                <a:gd name="T5" fmla="*/ 19 h 100"/>
                <a:gd name="T6" fmla="*/ 24 w 93"/>
                <a:gd name="T7" fmla="*/ 51 h 100"/>
                <a:gd name="T8" fmla="*/ 24 w 93"/>
                <a:gd name="T9" fmla="*/ 51 h 100"/>
                <a:gd name="T10" fmla="*/ 93 w 93"/>
                <a:gd name="T11" fmla="*/ 80 h 100"/>
                <a:gd name="T12" fmla="*/ 93 w 93"/>
                <a:gd name="T13" fmla="*/ 100 h 100"/>
                <a:gd name="T14" fmla="*/ 0 w 93"/>
                <a:gd name="T15" fmla="*/ 58 h 100"/>
                <a:gd name="T16" fmla="*/ 0 w 93"/>
                <a:gd name="T17" fmla="*/ 4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0">
                  <a:moveTo>
                    <a:pt x="0" y="41"/>
                  </a:moveTo>
                  <a:lnTo>
                    <a:pt x="93" y="0"/>
                  </a:lnTo>
                  <a:lnTo>
                    <a:pt x="93" y="19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93" y="80"/>
                  </a:lnTo>
                  <a:lnTo>
                    <a:pt x="93" y="100"/>
                  </a:lnTo>
                  <a:lnTo>
                    <a:pt x="0" y="58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5" name="Freeform 166"/>
            <p:cNvSpPr>
              <a:spLocks/>
            </p:cNvSpPr>
            <p:nvPr userDrawn="1"/>
          </p:nvSpPr>
          <p:spPr bwMode="auto">
            <a:xfrm>
              <a:off x="8697913" y="4313238"/>
              <a:ext cx="92075" cy="215900"/>
            </a:xfrm>
            <a:custGeom>
              <a:avLst/>
              <a:gdLst>
                <a:gd name="T0" fmla="*/ 0 w 58"/>
                <a:gd name="T1" fmla="*/ 136 h 136"/>
                <a:gd name="T2" fmla="*/ 39 w 58"/>
                <a:gd name="T3" fmla="*/ 0 h 136"/>
                <a:gd name="T4" fmla="*/ 58 w 58"/>
                <a:gd name="T5" fmla="*/ 0 h 136"/>
                <a:gd name="T6" fmla="*/ 17 w 58"/>
                <a:gd name="T7" fmla="*/ 136 h 136"/>
                <a:gd name="T8" fmla="*/ 0 w 58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6">
                  <a:moveTo>
                    <a:pt x="0" y="136"/>
                  </a:moveTo>
                  <a:lnTo>
                    <a:pt x="39" y="0"/>
                  </a:lnTo>
                  <a:lnTo>
                    <a:pt x="58" y="0"/>
                  </a:lnTo>
                  <a:lnTo>
                    <a:pt x="17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6" name="Freeform 167"/>
            <p:cNvSpPr>
              <a:spLocks/>
            </p:cNvSpPr>
            <p:nvPr userDrawn="1"/>
          </p:nvSpPr>
          <p:spPr bwMode="auto">
            <a:xfrm>
              <a:off x="8801100" y="4359275"/>
              <a:ext cx="142875" cy="158750"/>
            </a:xfrm>
            <a:custGeom>
              <a:avLst/>
              <a:gdLst>
                <a:gd name="T0" fmla="*/ 90 w 90"/>
                <a:gd name="T1" fmla="*/ 58 h 100"/>
                <a:gd name="T2" fmla="*/ 0 w 90"/>
                <a:gd name="T3" fmla="*/ 100 h 100"/>
                <a:gd name="T4" fmla="*/ 0 w 90"/>
                <a:gd name="T5" fmla="*/ 80 h 100"/>
                <a:gd name="T6" fmla="*/ 71 w 90"/>
                <a:gd name="T7" fmla="*/ 51 h 100"/>
                <a:gd name="T8" fmla="*/ 71 w 90"/>
                <a:gd name="T9" fmla="*/ 51 h 100"/>
                <a:gd name="T10" fmla="*/ 0 w 90"/>
                <a:gd name="T11" fmla="*/ 19 h 100"/>
                <a:gd name="T12" fmla="*/ 0 w 90"/>
                <a:gd name="T13" fmla="*/ 0 h 100"/>
                <a:gd name="T14" fmla="*/ 90 w 90"/>
                <a:gd name="T15" fmla="*/ 41 h 100"/>
                <a:gd name="T16" fmla="*/ 90 w 90"/>
                <a:gd name="T17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00">
                  <a:moveTo>
                    <a:pt x="90" y="58"/>
                  </a:moveTo>
                  <a:lnTo>
                    <a:pt x="0" y="100"/>
                  </a:lnTo>
                  <a:lnTo>
                    <a:pt x="0" y="80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0" y="41"/>
                  </a:lnTo>
                  <a:lnTo>
                    <a:pt x="90" y="5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197" name="Group 196"/>
          <p:cNvGrpSpPr/>
          <p:nvPr userDrawn="1"/>
        </p:nvGrpSpPr>
        <p:grpSpPr>
          <a:xfrm>
            <a:off x="6207125" y="2962275"/>
            <a:ext cx="528638" cy="402432"/>
            <a:chOff x="6207125" y="3949700"/>
            <a:chExt cx="528638" cy="536576"/>
          </a:xfrm>
        </p:grpSpPr>
        <p:sp>
          <p:nvSpPr>
            <p:cNvPr id="198" name="Freeform 168"/>
            <p:cNvSpPr>
              <a:spLocks/>
            </p:cNvSpPr>
            <p:nvPr userDrawn="1"/>
          </p:nvSpPr>
          <p:spPr bwMode="auto">
            <a:xfrm>
              <a:off x="6507163" y="3949700"/>
              <a:ext cx="228600" cy="227013"/>
            </a:xfrm>
            <a:custGeom>
              <a:avLst/>
              <a:gdLst>
                <a:gd name="T0" fmla="*/ 53 w 59"/>
                <a:gd name="T1" fmla="*/ 13 h 59"/>
                <a:gd name="T2" fmla="*/ 58 w 59"/>
                <a:gd name="T3" fmla="*/ 8 h 59"/>
                <a:gd name="T4" fmla="*/ 58 w 59"/>
                <a:gd name="T5" fmla="*/ 5 h 59"/>
                <a:gd name="T6" fmla="*/ 56 w 59"/>
                <a:gd name="T7" fmla="*/ 4 h 59"/>
                <a:gd name="T8" fmla="*/ 53 w 59"/>
                <a:gd name="T9" fmla="*/ 4 h 59"/>
                <a:gd name="T10" fmla="*/ 48 w 59"/>
                <a:gd name="T11" fmla="*/ 9 h 59"/>
                <a:gd name="T12" fmla="*/ 42 w 59"/>
                <a:gd name="T13" fmla="*/ 2 h 59"/>
                <a:gd name="T14" fmla="*/ 39 w 59"/>
                <a:gd name="T15" fmla="*/ 5 h 59"/>
                <a:gd name="T16" fmla="*/ 34 w 59"/>
                <a:gd name="T17" fmla="*/ 1 h 59"/>
                <a:gd name="T18" fmla="*/ 33 w 59"/>
                <a:gd name="T19" fmla="*/ 1 h 59"/>
                <a:gd name="T20" fmla="*/ 1 w 59"/>
                <a:gd name="T21" fmla="*/ 32 h 59"/>
                <a:gd name="T22" fmla="*/ 0 w 59"/>
                <a:gd name="T23" fmla="*/ 34 h 59"/>
                <a:gd name="T24" fmla="*/ 2 w 59"/>
                <a:gd name="T25" fmla="*/ 34 h 59"/>
                <a:gd name="T26" fmla="*/ 33 w 59"/>
                <a:gd name="T27" fmla="*/ 3 h 59"/>
                <a:gd name="T28" fmla="*/ 37 w 59"/>
                <a:gd name="T29" fmla="*/ 7 h 59"/>
                <a:gd name="T30" fmla="*/ 2 w 59"/>
                <a:gd name="T31" fmla="*/ 41 h 59"/>
                <a:gd name="T32" fmla="*/ 20 w 59"/>
                <a:gd name="T33" fmla="*/ 59 h 59"/>
                <a:gd name="T34" fmla="*/ 59 w 59"/>
                <a:gd name="T35" fmla="*/ 20 h 59"/>
                <a:gd name="T36" fmla="*/ 53 w 59"/>
                <a:gd name="T37" fmla="*/ 1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59">
                  <a:moveTo>
                    <a:pt x="53" y="13"/>
                  </a:move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6"/>
                    <a:pt x="58" y="5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3"/>
                    <a:pt x="54" y="3"/>
                    <a:pt x="53" y="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0"/>
                    <a:pt x="33" y="0"/>
                    <a:pt x="33" y="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1" y="35"/>
                    <a:pt x="2" y="35"/>
                    <a:pt x="2" y="34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59" y="20"/>
                    <a:pt x="59" y="20"/>
                    <a:pt x="59" y="20"/>
                  </a:cubicBezTo>
                  <a:lnTo>
                    <a:pt x="53" y="13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199" name="Freeform 169"/>
            <p:cNvSpPr>
              <a:spLocks/>
            </p:cNvSpPr>
            <p:nvPr userDrawn="1"/>
          </p:nvSpPr>
          <p:spPr bwMode="auto">
            <a:xfrm>
              <a:off x="6207125" y="4122738"/>
              <a:ext cx="358775" cy="363538"/>
            </a:xfrm>
            <a:custGeom>
              <a:avLst/>
              <a:gdLst>
                <a:gd name="T0" fmla="*/ 55 w 93"/>
                <a:gd name="T1" fmla="*/ 22 h 94"/>
                <a:gd name="T2" fmla="*/ 1 w 93"/>
                <a:gd name="T3" fmla="*/ 74 h 94"/>
                <a:gd name="T4" fmla="*/ 0 w 93"/>
                <a:gd name="T5" fmla="*/ 92 h 94"/>
                <a:gd name="T6" fmla="*/ 1 w 93"/>
                <a:gd name="T7" fmla="*/ 94 h 94"/>
                <a:gd name="T8" fmla="*/ 19 w 93"/>
                <a:gd name="T9" fmla="*/ 92 h 94"/>
                <a:gd name="T10" fmla="*/ 35 w 93"/>
                <a:gd name="T11" fmla="*/ 76 h 94"/>
                <a:gd name="T12" fmla="*/ 55 w 93"/>
                <a:gd name="T13" fmla="*/ 57 h 94"/>
                <a:gd name="T14" fmla="*/ 93 w 93"/>
                <a:gd name="T15" fmla="*/ 18 h 94"/>
                <a:gd name="T16" fmla="*/ 76 w 93"/>
                <a:gd name="T17" fmla="*/ 0 h 94"/>
                <a:gd name="T18" fmla="*/ 55 w 93"/>
                <a:gd name="T19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4">
                  <a:moveTo>
                    <a:pt x="55" y="22"/>
                  </a:moveTo>
                  <a:cubicBezTo>
                    <a:pt x="1" y="74"/>
                    <a:pt x="1" y="74"/>
                    <a:pt x="1" y="7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4"/>
                    <a:pt x="1" y="9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2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00" name="Freeform 170"/>
          <p:cNvSpPr>
            <a:spLocks noEditPoints="1"/>
          </p:cNvSpPr>
          <p:nvPr userDrawn="1"/>
        </p:nvSpPr>
        <p:spPr bwMode="auto">
          <a:xfrm>
            <a:off x="4411663" y="3118247"/>
            <a:ext cx="458788" cy="286941"/>
          </a:xfrm>
          <a:custGeom>
            <a:avLst/>
            <a:gdLst>
              <a:gd name="T0" fmla="*/ 253 w 289"/>
              <a:gd name="T1" fmla="*/ 78 h 241"/>
              <a:gd name="T2" fmla="*/ 253 w 289"/>
              <a:gd name="T3" fmla="*/ 212 h 241"/>
              <a:gd name="T4" fmla="*/ 253 w 289"/>
              <a:gd name="T5" fmla="*/ 236 h 241"/>
              <a:gd name="T6" fmla="*/ 253 w 289"/>
              <a:gd name="T7" fmla="*/ 241 h 241"/>
              <a:gd name="T8" fmla="*/ 39 w 289"/>
              <a:gd name="T9" fmla="*/ 241 h 241"/>
              <a:gd name="T10" fmla="*/ 39 w 289"/>
              <a:gd name="T11" fmla="*/ 236 h 241"/>
              <a:gd name="T12" fmla="*/ 39 w 289"/>
              <a:gd name="T13" fmla="*/ 212 h 241"/>
              <a:gd name="T14" fmla="*/ 39 w 289"/>
              <a:gd name="T15" fmla="*/ 78 h 241"/>
              <a:gd name="T16" fmla="*/ 68 w 289"/>
              <a:gd name="T17" fmla="*/ 78 h 241"/>
              <a:gd name="T18" fmla="*/ 68 w 289"/>
              <a:gd name="T19" fmla="*/ 212 h 241"/>
              <a:gd name="T20" fmla="*/ 99 w 289"/>
              <a:gd name="T21" fmla="*/ 212 h 241"/>
              <a:gd name="T22" fmla="*/ 99 w 289"/>
              <a:gd name="T23" fmla="*/ 78 h 241"/>
              <a:gd name="T24" fmla="*/ 129 w 289"/>
              <a:gd name="T25" fmla="*/ 78 h 241"/>
              <a:gd name="T26" fmla="*/ 129 w 289"/>
              <a:gd name="T27" fmla="*/ 212 h 241"/>
              <a:gd name="T28" fmla="*/ 160 w 289"/>
              <a:gd name="T29" fmla="*/ 212 h 241"/>
              <a:gd name="T30" fmla="*/ 160 w 289"/>
              <a:gd name="T31" fmla="*/ 78 h 241"/>
              <a:gd name="T32" fmla="*/ 197 w 289"/>
              <a:gd name="T33" fmla="*/ 78 h 241"/>
              <a:gd name="T34" fmla="*/ 197 w 289"/>
              <a:gd name="T35" fmla="*/ 212 h 241"/>
              <a:gd name="T36" fmla="*/ 221 w 289"/>
              <a:gd name="T37" fmla="*/ 212 h 241"/>
              <a:gd name="T38" fmla="*/ 221 w 289"/>
              <a:gd name="T39" fmla="*/ 78 h 241"/>
              <a:gd name="T40" fmla="*/ 253 w 289"/>
              <a:gd name="T41" fmla="*/ 78 h 241"/>
              <a:gd name="T42" fmla="*/ 289 w 289"/>
              <a:gd name="T43" fmla="*/ 68 h 241"/>
              <a:gd name="T44" fmla="*/ 143 w 289"/>
              <a:gd name="T45" fmla="*/ 0 h 241"/>
              <a:gd name="T46" fmla="*/ 0 w 289"/>
              <a:gd name="T47" fmla="*/ 68 h 241"/>
              <a:gd name="T48" fmla="*/ 289 w 289"/>
              <a:gd name="T49" fmla="*/ 68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9" h="241">
                <a:moveTo>
                  <a:pt x="253" y="78"/>
                </a:moveTo>
                <a:lnTo>
                  <a:pt x="253" y="212"/>
                </a:lnTo>
                <a:lnTo>
                  <a:pt x="253" y="236"/>
                </a:lnTo>
                <a:lnTo>
                  <a:pt x="253" y="241"/>
                </a:lnTo>
                <a:lnTo>
                  <a:pt x="39" y="241"/>
                </a:lnTo>
                <a:lnTo>
                  <a:pt x="39" y="236"/>
                </a:lnTo>
                <a:lnTo>
                  <a:pt x="39" y="212"/>
                </a:lnTo>
                <a:lnTo>
                  <a:pt x="39" y="78"/>
                </a:lnTo>
                <a:lnTo>
                  <a:pt x="68" y="78"/>
                </a:lnTo>
                <a:lnTo>
                  <a:pt x="68" y="212"/>
                </a:lnTo>
                <a:lnTo>
                  <a:pt x="99" y="212"/>
                </a:lnTo>
                <a:lnTo>
                  <a:pt x="99" y="78"/>
                </a:lnTo>
                <a:lnTo>
                  <a:pt x="129" y="78"/>
                </a:lnTo>
                <a:lnTo>
                  <a:pt x="129" y="212"/>
                </a:lnTo>
                <a:lnTo>
                  <a:pt x="160" y="212"/>
                </a:lnTo>
                <a:lnTo>
                  <a:pt x="160" y="78"/>
                </a:lnTo>
                <a:lnTo>
                  <a:pt x="197" y="78"/>
                </a:lnTo>
                <a:lnTo>
                  <a:pt x="197" y="212"/>
                </a:lnTo>
                <a:lnTo>
                  <a:pt x="221" y="212"/>
                </a:lnTo>
                <a:lnTo>
                  <a:pt x="221" y="78"/>
                </a:lnTo>
                <a:lnTo>
                  <a:pt x="253" y="78"/>
                </a:lnTo>
                <a:close/>
                <a:moveTo>
                  <a:pt x="289" y="68"/>
                </a:moveTo>
                <a:lnTo>
                  <a:pt x="143" y="0"/>
                </a:lnTo>
                <a:lnTo>
                  <a:pt x="0" y="68"/>
                </a:lnTo>
                <a:lnTo>
                  <a:pt x="289" y="68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01" name="Group 200"/>
          <p:cNvGrpSpPr/>
          <p:nvPr userDrawn="1"/>
        </p:nvGrpSpPr>
        <p:grpSpPr>
          <a:xfrm>
            <a:off x="8210550" y="2912269"/>
            <a:ext cx="325438" cy="179785"/>
            <a:chOff x="8210550" y="3883025"/>
            <a:chExt cx="325438" cy="239713"/>
          </a:xfrm>
        </p:grpSpPr>
        <p:sp>
          <p:nvSpPr>
            <p:cNvPr id="202" name="Freeform 171"/>
            <p:cNvSpPr>
              <a:spLocks/>
            </p:cNvSpPr>
            <p:nvPr userDrawn="1"/>
          </p:nvSpPr>
          <p:spPr bwMode="auto">
            <a:xfrm>
              <a:off x="8434388" y="3883025"/>
              <a:ext cx="101600" cy="239713"/>
            </a:xfrm>
            <a:custGeom>
              <a:avLst/>
              <a:gdLst>
                <a:gd name="T0" fmla="*/ 64 w 64"/>
                <a:gd name="T1" fmla="*/ 151 h 151"/>
                <a:gd name="T2" fmla="*/ 64 w 64"/>
                <a:gd name="T3" fmla="*/ 25 h 151"/>
                <a:gd name="T4" fmla="*/ 0 w 64"/>
                <a:gd name="T5" fmla="*/ 0 h 151"/>
                <a:gd name="T6" fmla="*/ 0 w 64"/>
                <a:gd name="T7" fmla="*/ 0 h 151"/>
                <a:gd name="T8" fmla="*/ 0 w 64"/>
                <a:gd name="T9" fmla="*/ 125 h 151"/>
                <a:gd name="T10" fmla="*/ 64 w 64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51">
                  <a:moveTo>
                    <a:pt x="64" y="151"/>
                  </a:moveTo>
                  <a:lnTo>
                    <a:pt x="64" y="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4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3" name="Freeform 172"/>
            <p:cNvSpPr>
              <a:spLocks/>
            </p:cNvSpPr>
            <p:nvPr userDrawn="1"/>
          </p:nvSpPr>
          <p:spPr bwMode="auto">
            <a:xfrm>
              <a:off x="8210550" y="3883025"/>
              <a:ext cx="104775" cy="239713"/>
            </a:xfrm>
            <a:custGeom>
              <a:avLst/>
              <a:gdLst>
                <a:gd name="T0" fmla="*/ 66 w 66"/>
                <a:gd name="T1" fmla="*/ 151 h 151"/>
                <a:gd name="T2" fmla="*/ 66 w 66"/>
                <a:gd name="T3" fmla="*/ 25 h 151"/>
                <a:gd name="T4" fmla="*/ 0 w 66"/>
                <a:gd name="T5" fmla="*/ 0 h 151"/>
                <a:gd name="T6" fmla="*/ 0 w 66"/>
                <a:gd name="T7" fmla="*/ 125 h 151"/>
                <a:gd name="T8" fmla="*/ 66 w 66"/>
                <a:gd name="T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51">
                  <a:moveTo>
                    <a:pt x="66" y="151"/>
                  </a:moveTo>
                  <a:lnTo>
                    <a:pt x="66" y="25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66" y="151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4" name="Freeform 173"/>
            <p:cNvSpPr>
              <a:spLocks/>
            </p:cNvSpPr>
            <p:nvPr userDrawn="1"/>
          </p:nvSpPr>
          <p:spPr bwMode="auto">
            <a:xfrm>
              <a:off x="8323263" y="3883025"/>
              <a:ext cx="100013" cy="239713"/>
            </a:xfrm>
            <a:custGeom>
              <a:avLst/>
              <a:gdLst>
                <a:gd name="T0" fmla="*/ 63 w 63"/>
                <a:gd name="T1" fmla="*/ 125 h 151"/>
                <a:gd name="T2" fmla="*/ 63 w 63"/>
                <a:gd name="T3" fmla="*/ 108 h 151"/>
                <a:gd name="T4" fmla="*/ 63 w 63"/>
                <a:gd name="T5" fmla="*/ 0 h 151"/>
                <a:gd name="T6" fmla="*/ 0 w 63"/>
                <a:gd name="T7" fmla="*/ 25 h 151"/>
                <a:gd name="T8" fmla="*/ 0 w 63"/>
                <a:gd name="T9" fmla="*/ 151 h 151"/>
                <a:gd name="T10" fmla="*/ 63 w 63"/>
                <a:gd name="T1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51">
                  <a:moveTo>
                    <a:pt x="63" y="125"/>
                  </a:moveTo>
                  <a:lnTo>
                    <a:pt x="63" y="108"/>
                  </a:lnTo>
                  <a:lnTo>
                    <a:pt x="63" y="0"/>
                  </a:lnTo>
                  <a:lnTo>
                    <a:pt x="0" y="25"/>
                  </a:lnTo>
                  <a:lnTo>
                    <a:pt x="0" y="151"/>
                  </a:lnTo>
                  <a:lnTo>
                    <a:pt x="63" y="125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05" name="Group 204"/>
          <p:cNvGrpSpPr/>
          <p:nvPr userDrawn="1"/>
        </p:nvGrpSpPr>
        <p:grpSpPr>
          <a:xfrm>
            <a:off x="7554914" y="985838"/>
            <a:ext cx="420687" cy="208360"/>
            <a:chOff x="7554913" y="1314450"/>
            <a:chExt cx="420687" cy="277813"/>
          </a:xfrm>
        </p:grpSpPr>
        <p:sp>
          <p:nvSpPr>
            <p:cNvPr id="206" name="Freeform 174"/>
            <p:cNvSpPr>
              <a:spLocks/>
            </p:cNvSpPr>
            <p:nvPr userDrawn="1"/>
          </p:nvSpPr>
          <p:spPr bwMode="auto">
            <a:xfrm>
              <a:off x="7832725" y="1314450"/>
              <a:ext cx="142875" cy="263525"/>
            </a:xfrm>
            <a:custGeom>
              <a:avLst/>
              <a:gdLst>
                <a:gd name="T0" fmla="*/ 37 w 37"/>
                <a:gd name="T1" fmla="*/ 68 h 68"/>
                <a:gd name="T2" fmla="*/ 37 w 37"/>
                <a:gd name="T3" fmla="*/ 65 h 68"/>
                <a:gd name="T4" fmla="*/ 37 w 37"/>
                <a:gd name="T5" fmla="*/ 7 h 68"/>
                <a:gd name="T6" fmla="*/ 32 w 37"/>
                <a:gd name="T7" fmla="*/ 0 h 68"/>
                <a:gd name="T8" fmla="*/ 0 w 37"/>
                <a:gd name="T9" fmla="*/ 32 h 68"/>
                <a:gd name="T10" fmla="*/ 37 w 37"/>
                <a:gd name="T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8">
                  <a:moveTo>
                    <a:pt x="37" y="68"/>
                  </a:moveTo>
                  <a:cubicBezTo>
                    <a:pt x="37" y="68"/>
                    <a:pt x="37" y="66"/>
                    <a:pt x="37" y="6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4"/>
                    <a:pt x="35" y="1"/>
                    <a:pt x="32" y="0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37" y="68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7" name="Freeform 175"/>
            <p:cNvSpPr>
              <a:spLocks/>
            </p:cNvSpPr>
            <p:nvPr userDrawn="1"/>
          </p:nvSpPr>
          <p:spPr bwMode="auto">
            <a:xfrm>
              <a:off x="7554913" y="1314450"/>
              <a:ext cx="142875" cy="266700"/>
            </a:xfrm>
            <a:custGeom>
              <a:avLst/>
              <a:gdLst>
                <a:gd name="T0" fmla="*/ 5 w 37"/>
                <a:gd name="T1" fmla="*/ 0 h 69"/>
                <a:gd name="T2" fmla="*/ 0 w 37"/>
                <a:gd name="T3" fmla="*/ 7 h 69"/>
                <a:gd name="T4" fmla="*/ 0 w 37"/>
                <a:gd name="T5" fmla="*/ 65 h 69"/>
                <a:gd name="T6" fmla="*/ 1 w 37"/>
                <a:gd name="T7" fmla="*/ 69 h 69"/>
                <a:gd name="T8" fmla="*/ 37 w 37"/>
                <a:gd name="T9" fmla="*/ 32 h 69"/>
                <a:gd name="T10" fmla="*/ 5 w 37"/>
                <a:gd name="T1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9">
                  <a:moveTo>
                    <a:pt x="5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8"/>
                    <a:pt x="1" y="69"/>
                  </a:cubicBezTo>
                  <a:cubicBezTo>
                    <a:pt x="37" y="32"/>
                    <a:pt x="37" y="32"/>
                    <a:pt x="37" y="3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8" name="Freeform 176"/>
            <p:cNvSpPr>
              <a:spLocks/>
            </p:cNvSpPr>
            <p:nvPr userDrawn="1"/>
          </p:nvSpPr>
          <p:spPr bwMode="auto">
            <a:xfrm>
              <a:off x="7573963" y="1454150"/>
              <a:ext cx="382588" cy="138113"/>
            </a:xfrm>
            <a:custGeom>
              <a:avLst/>
              <a:gdLst>
                <a:gd name="T0" fmla="*/ 57 w 99"/>
                <a:gd name="T1" fmla="*/ 6 h 36"/>
                <a:gd name="T2" fmla="*/ 50 w 99"/>
                <a:gd name="T3" fmla="*/ 9 h 36"/>
                <a:gd name="T4" fmla="*/ 43 w 99"/>
                <a:gd name="T5" fmla="*/ 6 h 36"/>
                <a:gd name="T6" fmla="*/ 36 w 99"/>
                <a:gd name="T7" fmla="*/ 0 h 36"/>
                <a:gd name="T8" fmla="*/ 0 w 99"/>
                <a:gd name="T9" fmla="*/ 36 h 36"/>
                <a:gd name="T10" fmla="*/ 2 w 99"/>
                <a:gd name="T11" fmla="*/ 36 h 36"/>
                <a:gd name="T12" fmla="*/ 97 w 99"/>
                <a:gd name="T13" fmla="*/ 36 h 36"/>
                <a:gd name="T14" fmla="*/ 99 w 99"/>
                <a:gd name="T15" fmla="*/ 36 h 36"/>
                <a:gd name="T16" fmla="*/ 63 w 99"/>
                <a:gd name="T17" fmla="*/ 0 h 36"/>
                <a:gd name="T18" fmla="*/ 57 w 99"/>
                <a:gd name="T1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6">
                  <a:moveTo>
                    <a:pt x="57" y="6"/>
                  </a:moveTo>
                  <a:cubicBezTo>
                    <a:pt x="55" y="8"/>
                    <a:pt x="52" y="9"/>
                    <a:pt x="50" y="9"/>
                  </a:cubicBezTo>
                  <a:cubicBezTo>
                    <a:pt x="47" y="9"/>
                    <a:pt x="45" y="8"/>
                    <a:pt x="43" y="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2" y="36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8" y="36"/>
                    <a:pt x="98" y="36"/>
                    <a:pt x="99" y="36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57" y="6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09" name="Freeform 177"/>
            <p:cNvSpPr>
              <a:spLocks/>
            </p:cNvSpPr>
            <p:nvPr userDrawn="1"/>
          </p:nvSpPr>
          <p:spPr bwMode="auto">
            <a:xfrm>
              <a:off x="7604125" y="1314450"/>
              <a:ext cx="320675" cy="155575"/>
            </a:xfrm>
            <a:custGeom>
              <a:avLst/>
              <a:gdLst>
                <a:gd name="T0" fmla="*/ 0 w 83"/>
                <a:gd name="T1" fmla="*/ 0 h 40"/>
                <a:gd name="T2" fmla="*/ 28 w 83"/>
                <a:gd name="T3" fmla="*/ 28 h 40"/>
                <a:gd name="T4" fmla="*/ 32 w 83"/>
                <a:gd name="T5" fmla="*/ 32 h 40"/>
                <a:gd name="T6" fmla="*/ 39 w 83"/>
                <a:gd name="T7" fmla="*/ 38 h 40"/>
                <a:gd name="T8" fmla="*/ 45 w 83"/>
                <a:gd name="T9" fmla="*/ 38 h 40"/>
                <a:gd name="T10" fmla="*/ 51 w 83"/>
                <a:gd name="T11" fmla="*/ 32 h 40"/>
                <a:gd name="T12" fmla="*/ 55 w 83"/>
                <a:gd name="T13" fmla="*/ 28 h 40"/>
                <a:gd name="T14" fmla="*/ 83 w 83"/>
                <a:gd name="T15" fmla="*/ 0 h 40"/>
                <a:gd name="T16" fmla="*/ 0 w 83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40">
                  <a:moveTo>
                    <a:pt x="0" y="0"/>
                  </a:moveTo>
                  <a:cubicBezTo>
                    <a:pt x="28" y="28"/>
                    <a:pt x="28" y="28"/>
                    <a:pt x="28" y="2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40"/>
                    <a:pt x="43" y="40"/>
                    <a:pt x="45" y="38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10" name="Freeform 178"/>
          <p:cNvSpPr>
            <a:spLocks noEditPoints="1"/>
          </p:cNvSpPr>
          <p:nvPr userDrawn="1"/>
        </p:nvSpPr>
        <p:spPr bwMode="auto">
          <a:xfrm>
            <a:off x="5719763" y="3002757"/>
            <a:ext cx="452438" cy="321469"/>
          </a:xfrm>
          <a:custGeom>
            <a:avLst/>
            <a:gdLst>
              <a:gd name="T0" fmla="*/ 103 w 117"/>
              <a:gd name="T1" fmla="*/ 55 h 111"/>
              <a:gd name="T2" fmla="*/ 89 w 117"/>
              <a:gd name="T3" fmla="*/ 69 h 111"/>
              <a:gd name="T4" fmla="*/ 95 w 117"/>
              <a:gd name="T5" fmla="*/ 80 h 111"/>
              <a:gd name="T6" fmla="*/ 66 w 117"/>
              <a:gd name="T7" fmla="*/ 102 h 111"/>
              <a:gd name="T8" fmla="*/ 50 w 117"/>
              <a:gd name="T9" fmla="*/ 92 h 111"/>
              <a:gd name="T10" fmla="*/ 49 w 117"/>
              <a:gd name="T11" fmla="*/ 81 h 111"/>
              <a:gd name="T12" fmla="*/ 88 w 117"/>
              <a:gd name="T13" fmla="*/ 25 h 111"/>
              <a:gd name="T14" fmla="*/ 81 w 117"/>
              <a:gd name="T15" fmla="*/ 10 h 111"/>
              <a:gd name="T16" fmla="*/ 81 w 117"/>
              <a:gd name="T17" fmla="*/ 9 h 111"/>
              <a:gd name="T18" fmla="*/ 73 w 117"/>
              <a:gd name="T19" fmla="*/ 0 h 111"/>
              <a:gd name="T20" fmla="*/ 65 w 117"/>
              <a:gd name="T21" fmla="*/ 9 h 111"/>
              <a:gd name="T22" fmla="*/ 73 w 117"/>
              <a:gd name="T23" fmla="*/ 17 h 111"/>
              <a:gd name="T24" fmla="*/ 76 w 117"/>
              <a:gd name="T25" fmla="*/ 16 h 111"/>
              <a:gd name="T26" fmla="*/ 80 w 117"/>
              <a:gd name="T27" fmla="*/ 24 h 111"/>
              <a:gd name="T28" fmla="*/ 44 w 117"/>
              <a:gd name="T29" fmla="*/ 73 h 111"/>
              <a:gd name="T30" fmla="*/ 20 w 117"/>
              <a:gd name="T31" fmla="*/ 51 h 111"/>
              <a:gd name="T32" fmla="*/ 9 w 117"/>
              <a:gd name="T33" fmla="*/ 24 h 111"/>
              <a:gd name="T34" fmla="*/ 13 w 117"/>
              <a:gd name="T35" fmla="*/ 16 h 111"/>
              <a:gd name="T36" fmla="*/ 15 w 117"/>
              <a:gd name="T37" fmla="*/ 17 h 111"/>
              <a:gd name="T38" fmla="*/ 24 w 117"/>
              <a:gd name="T39" fmla="*/ 9 h 111"/>
              <a:gd name="T40" fmla="*/ 15 w 117"/>
              <a:gd name="T41" fmla="*/ 0 h 111"/>
              <a:gd name="T42" fmla="*/ 7 w 117"/>
              <a:gd name="T43" fmla="*/ 9 h 111"/>
              <a:gd name="T44" fmla="*/ 7 w 117"/>
              <a:gd name="T45" fmla="*/ 10 h 111"/>
              <a:gd name="T46" fmla="*/ 0 w 117"/>
              <a:gd name="T47" fmla="*/ 25 h 111"/>
              <a:gd name="T48" fmla="*/ 40 w 117"/>
              <a:gd name="T49" fmla="*/ 81 h 111"/>
              <a:gd name="T50" fmla="*/ 42 w 117"/>
              <a:gd name="T51" fmla="*/ 94 h 111"/>
              <a:gd name="T52" fmla="*/ 66 w 117"/>
              <a:gd name="T53" fmla="*/ 110 h 111"/>
              <a:gd name="T54" fmla="*/ 67 w 117"/>
              <a:gd name="T55" fmla="*/ 111 h 111"/>
              <a:gd name="T56" fmla="*/ 103 w 117"/>
              <a:gd name="T57" fmla="*/ 83 h 111"/>
              <a:gd name="T58" fmla="*/ 103 w 117"/>
              <a:gd name="T59" fmla="*/ 83 h 111"/>
              <a:gd name="T60" fmla="*/ 117 w 117"/>
              <a:gd name="T61" fmla="*/ 69 h 111"/>
              <a:gd name="T62" fmla="*/ 103 w 117"/>
              <a:gd name="T63" fmla="*/ 55 h 111"/>
              <a:gd name="T64" fmla="*/ 103 w 117"/>
              <a:gd name="T65" fmla="*/ 77 h 111"/>
              <a:gd name="T66" fmla="*/ 95 w 117"/>
              <a:gd name="T67" fmla="*/ 69 h 111"/>
              <a:gd name="T68" fmla="*/ 103 w 117"/>
              <a:gd name="T69" fmla="*/ 62 h 111"/>
              <a:gd name="T70" fmla="*/ 110 w 117"/>
              <a:gd name="T71" fmla="*/ 69 h 111"/>
              <a:gd name="T72" fmla="*/ 103 w 117"/>
              <a:gd name="T73" fmla="*/ 7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7" h="111">
                <a:moveTo>
                  <a:pt x="103" y="55"/>
                </a:moveTo>
                <a:cubicBezTo>
                  <a:pt x="95" y="55"/>
                  <a:pt x="89" y="61"/>
                  <a:pt x="89" y="69"/>
                </a:cubicBezTo>
                <a:cubicBezTo>
                  <a:pt x="89" y="74"/>
                  <a:pt x="91" y="78"/>
                  <a:pt x="95" y="80"/>
                </a:cubicBezTo>
                <a:cubicBezTo>
                  <a:pt x="87" y="95"/>
                  <a:pt x="77" y="102"/>
                  <a:pt x="66" y="102"/>
                </a:cubicBezTo>
                <a:cubicBezTo>
                  <a:pt x="58" y="102"/>
                  <a:pt x="51" y="96"/>
                  <a:pt x="50" y="92"/>
                </a:cubicBezTo>
                <a:cubicBezTo>
                  <a:pt x="49" y="90"/>
                  <a:pt x="49" y="85"/>
                  <a:pt x="49" y="81"/>
                </a:cubicBezTo>
                <a:cubicBezTo>
                  <a:pt x="72" y="76"/>
                  <a:pt x="88" y="32"/>
                  <a:pt x="88" y="25"/>
                </a:cubicBezTo>
                <a:cubicBezTo>
                  <a:pt x="89" y="20"/>
                  <a:pt x="85" y="14"/>
                  <a:pt x="81" y="10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4"/>
                  <a:pt x="78" y="0"/>
                  <a:pt x="73" y="0"/>
                </a:cubicBezTo>
                <a:cubicBezTo>
                  <a:pt x="69" y="0"/>
                  <a:pt x="65" y="4"/>
                  <a:pt x="65" y="9"/>
                </a:cubicBezTo>
                <a:cubicBezTo>
                  <a:pt x="65" y="13"/>
                  <a:pt x="69" y="17"/>
                  <a:pt x="73" y="17"/>
                </a:cubicBezTo>
                <a:cubicBezTo>
                  <a:pt x="74" y="17"/>
                  <a:pt x="75" y="17"/>
                  <a:pt x="76" y="16"/>
                </a:cubicBezTo>
                <a:cubicBezTo>
                  <a:pt x="78" y="19"/>
                  <a:pt x="80" y="22"/>
                  <a:pt x="80" y="24"/>
                </a:cubicBezTo>
                <a:cubicBezTo>
                  <a:pt x="79" y="30"/>
                  <a:pt x="62" y="73"/>
                  <a:pt x="44" y="73"/>
                </a:cubicBezTo>
                <a:cubicBezTo>
                  <a:pt x="37" y="73"/>
                  <a:pt x="29" y="65"/>
                  <a:pt x="20" y="51"/>
                </a:cubicBezTo>
                <a:cubicBezTo>
                  <a:pt x="14" y="40"/>
                  <a:pt x="9" y="27"/>
                  <a:pt x="9" y="24"/>
                </a:cubicBezTo>
                <a:cubicBezTo>
                  <a:pt x="9" y="22"/>
                  <a:pt x="10" y="19"/>
                  <a:pt x="13" y="16"/>
                </a:cubicBezTo>
                <a:cubicBezTo>
                  <a:pt x="14" y="17"/>
                  <a:pt x="15" y="17"/>
                  <a:pt x="15" y="17"/>
                </a:cubicBezTo>
                <a:cubicBezTo>
                  <a:pt x="20" y="17"/>
                  <a:pt x="24" y="13"/>
                  <a:pt x="24" y="9"/>
                </a:cubicBezTo>
                <a:cubicBezTo>
                  <a:pt x="24" y="4"/>
                  <a:pt x="20" y="0"/>
                  <a:pt x="15" y="0"/>
                </a:cubicBezTo>
                <a:cubicBezTo>
                  <a:pt x="11" y="0"/>
                  <a:pt x="7" y="4"/>
                  <a:pt x="7" y="9"/>
                </a:cubicBezTo>
                <a:cubicBezTo>
                  <a:pt x="7" y="9"/>
                  <a:pt x="7" y="9"/>
                  <a:pt x="7" y="10"/>
                </a:cubicBezTo>
                <a:cubicBezTo>
                  <a:pt x="4" y="14"/>
                  <a:pt x="0" y="20"/>
                  <a:pt x="0" y="25"/>
                </a:cubicBezTo>
                <a:cubicBezTo>
                  <a:pt x="1" y="32"/>
                  <a:pt x="17" y="76"/>
                  <a:pt x="40" y="81"/>
                </a:cubicBezTo>
                <a:cubicBezTo>
                  <a:pt x="40" y="85"/>
                  <a:pt x="41" y="91"/>
                  <a:pt x="42" y="94"/>
                </a:cubicBezTo>
                <a:cubicBezTo>
                  <a:pt x="44" y="102"/>
                  <a:pt x="54" y="110"/>
                  <a:pt x="66" y="110"/>
                </a:cubicBezTo>
                <a:cubicBezTo>
                  <a:pt x="66" y="111"/>
                  <a:pt x="67" y="111"/>
                  <a:pt x="67" y="111"/>
                </a:cubicBezTo>
                <a:cubicBezTo>
                  <a:pt x="76" y="111"/>
                  <a:pt x="91" y="107"/>
                  <a:pt x="103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10" y="83"/>
                  <a:pt x="117" y="77"/>
                  <a:pt x="117" y="69"/>
                </a:cubicBezTo>
                <a:cubicBezTo>
                  <a:pt x="117" y="61"/>
                  <a:pt x="110" y="55"/>
                  <a:pt x="103" y="55"/>
                </a:cubicBezTo>
                <a:close/>
                <a:moveTo>
                  <a:pt x="103" y="77"/>
                </a:moveTo>
                <a:cubicBezTo>
                  <a:pt x="99" y="77"/>
                  <a:pt x="95" y="73"/>
                  <a:pt x="95" y="69"/>
                </a:cubicBezTo>
                <a:cubicBezTo>
                  <a:pt x="95" y="65"/>
                  <a:pt x="99" y="62"/>
                  <a:pt x="103" y="62"/>
                </a:cubicBezTo>
                <a:cubicBezTo>
                  <a:pt x="107" y="62"/>
                  <a:pt x="110" y="65"/>
                  <a:pt x="110" y="69"/>
                </a:cubicBezTo>
                <a:cubicBezTo>
                  <a:pt x="110" y="73"/>
                  <a:pt x="107" y="77"/>
                  <a:pt x="103" y="7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11" name="Oval 179"/>
          <p:cNvSpPr>
            <a:spLocks noChangeArrowheads="1"/>
          </p:cNvSpPr>
          <p:nvPr userDrawn="1"/>
        </p:nvSpPr>
        <p:spPr bwMode="auto">
          <a:xfrm>
            <a:off x="6102350" y="3190875"/>
            <a:ext cx="31750" cy="23813"/>
          </a:xfrm>
          <a:prstGeom prst="ellipse">
            <a:avLst/>
          </a:pr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12" name="Freeform 180"/>
          <p:cNvSpPr>
            <a:spLocks noEditPoints="1"/>
          </p:cNvSpPr>
          <p:nvPr userDrawn="1"/>
        </p:nvSpPr>
        <p:spPr bwMode="auto">
          <a:xfrm>
            <a:off x="7612063" y="1762125"/>
            <a:ext cx="374650" cy="272654"/>
          </a:xfrm>
          <a:custGeom>
            <a:avLst/>
            <a:gdLst>
              <a:gd name="T0" fmla="*/ 29 w 97"/>
              <a:gd name="T1" fmla="*/ 6 h 94"/>
              <a:gd name="T2" fmla="*/ 68 w 97"/>
              <a:gd name="T3" fmla="*/ 6 h 94"/>
              <a:gd name="T4" fmla="*/ 68 w 97"/>
              <a:gd name="T5" fmla="*/ 17 h 94"/>
              <a:gd name="T6" fmla="*/ 74 w 97"/>
              <a:gd name="T7" fmla="*/ 17 h 94"/>
              <a:gd name="T8" fmla="*/ 74 w 97"/>
              <a:gd name="T9" fmla="*/ 6 h 94"/>
              <a:gd name="T10" fmla="*/ 68 w 97"/>
              <a:gd name="T11" fmla="*/ 0 h 94"/>
              <a:gd name="T12" fmla="*/ 29 w 97"/>
              <a:gd name="T13" fmla="*/ 0 h 94"/>
              <a:gd name="T14" fmla="*/ 23 w 97"/>
              <a:gd name="T15" fmla="*/ 6 h 94"/>
              <a:gd name="T16" fmla="*/ 23 w 97"/>
              <a:gd name="T17" fmla="*/ 17 h 94"/>
              <a:gd name="T18" fmla="*/ 29 w 97"/>
              <a:gd name="T19" fmla="*/ 17 h 94"/>
              <a:gd name="T20" fmla="*/ 29 w 97"/>
              <a:gd name="T21" fmla="*/ 6 h 94"/>
              <a:gd name="T22" fmla="*/ 57 w 97"/>
              <a:gd name="T23" fmla="*/ 59 h 94"/>
              <a:gd name="T24" fmla="*/ 51 w 97"/>
              <a:gd name="T25" fmla="*/ 65 h 94"/>
              <a:gd name="T26" fmla="*/ 45 w 97"/>
              <a:gd name="T27" fmla="*/ 65 h 94"/>
              <a:gd name="T28" fmla="*/ 39 w 97"/>
              <a:gd name="T29" fmla="*/ 59 h 94"/>
              <a:gd name="T30" fmla="*/ 39 w 97"/>
              <a:gd name="T31" fmla="*/ 57 h 94"/>
              <a:gd name="T32" fmla="*/ 0 w 97"/>
              <a:gd name="T33" fmla="*/ 44 h 94"/>
              <a:gd name="T34" fmla="*/ 0 w 97"/>
              <a:gd name="T35" fmla="*/ 91 h 94"/>
              <a:gd name="T36" fmla="*/ 3 w 97"/>
              <a:gd name="T37" fmla="*/ 94 h 94"/>
              <a:gd name="T38" fmla="*/ 94 w 97"/>
              <a:gd name="T39" fmla="*/ 94 h 94"/>
              <a:gd name="T40" fmla="*/ 97 w 97"/>
              <a:gd name="T41" fmla="*/ 91 h 94"/>
              <a:gd name="T42" fmla="*/ 97 w 97"/>
              <a:gd name="T43" fmla="*/ 44 h 94"/>
              <a:gd name="T44" fmla="*/ 57 w 97"/>
              <a:gd name="T45" fmla="*/ 57 h 94"/>
              <a:gd name="T46" fmla="*/ 57 w 97"/>
              <a:gd name="T47" fmla="*/ 59 h 94"/>
              <a:gd name="T48" fmla="*/ 94 w 97"/>
              <a:gd name="T49" fmla="*/ 19 h 94"/>
              <a:gd name="T50" fmla="*/ 3 w 97"/>
              <a:gd name="T51" fmla="*/ 19 h 94"/>
              <a:gd name="T52" fmla="*/ 0 w 97"/>
              <a:gd name="T53" fmla="*/ 22 h 94"/>
              <a:gd name="T54" fmla="*/ 0 w 97"/>
              <a:gd name="T55" fmla="*/ 39 h 94"/>
              <a:gd name="T56" fmla="*/ 39 w 97"/>
              <a:gd name="T57" fmla="*/ 53 h 94"/>
              <a:gd name="T58" fmla="*/ 39 w 97"/>
              <a:gd name="T59" fmla="*/ 48 h 94"/>
              <a:gd name="T60" fmla="*/ 45 w 97"/>
              <a:gd name="T61" fmla="*/ 42 h 94"/>
              <a:gd name="T62" fmla="*/ 51 w 97"/>
              <a:gd name="T63" fmla="*/ 42 h 94"/>
              <a:gd name="T64" fmla="*/ 57 w 97"/>
              <a:gd name="T65" fmla="*/ 48 h 94"/>
              <a:gd name="T66" fmla="*/ 57 w 97"/>
              <a:gd name="T67" fmla="*/ 53 h 94"/>
              <a:gd name="T68" fmla="*/ 97 w 97"/>
              <a:gd name="T69" fmla="*/ 39 h 94"/>
              <a:gd name="T70" fmla="*/ 97 w 97"/>
              <a:gd name="T71" fmla="*/ 22 h 94"/>
              <a:gd name="T72" fmla="*/ 94 w 97"/>
              <a:gd name="T73" fmla="*/ 19 h 94"/>
              <a:gd name="T74" fmla="*/ 51 w 97"/>
              <a:gd name="T75" fmla="*/ 61 h 94"/>
              <a:gd name="T76" fmla="*/ 53 w 97"/>
              <a:gd name="T77" fmla="*/ 59 h 94"/>
              <a:gd name="T78" fmla="*/ 53 w 97"/>
              <a:gd name="T79" fmla="*/ 48 h 94"/>
              <a:gd name="T80" fmla="*/ 51 w 97"/>
              <a:gd name="T81" fmla="*/ 46 h 94"/>
              <a:gd name="T82" fmla="*/ 45 w 97"/>
              <a:gd name="T83" fmla="*/ 46 h 94"/>
              <a:gd name="T84" fmla="*/ 43 w 97"/>
              <a:gd name="T85" fmla="*/ 48 h 94"/>
              <a:gd name="T86" fmla="*/ 43 w 97"/>
              <a:gd name="T87" fmla="*/ 59 h 94"/>
              <a:gd name="T88" fmla="*/ 45 w 97"/>
              <a:gd name="T89" fmla="*/ 61 h 94"/>
              <a:gd name="T90" fmla="*/ 51 w 97"/>
              <a:gd name="T91" fmla="*/ 6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7" h="94">
                <a:moveTo>
                  <a:pt x="29" y="6"/>
                </a:moveTo>
                <a:cubicBezTo>
                  <a:pt x="68" y="6"/>
                  <a:pt x="68" y="6"/>
                  <a:pt x="68" y="6"/>
                </a:cubicBezTo>
                <a:cubicBezTo>
                  <a:pt x="68" y="17"/>
                  <a:pt x="68" y="17"/>
                  <a:pt x="68" y="17"/>
                </a:cubicBezTo>
                <a:cubicBezTo>
                  <a:pt x="74" y="17"/>
                  <a:pt x="74" y="17"/>
                  <a:pt x="74" y="17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3"/>
                  <a:pt x="71" y="0"/>
                  <a:pt x="6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3" y="3"/>
                  <a:pt x="23" y="6"/>
                </a:cubicBezTo>
                <a:cubicBezTo>
                  <a:pt x="23" y="17"/>
                  <a:pt x="23" y="17"/>
                  <a:pt x="23" y="17"/>
                </a:cubicBezTo>
                <a:cubicBezTo>
                  <a:pt x="29" y="17"/>
                  <a:pt x="29" y="17"/>
                  <a:pt x="29" y="17"/>
                </a:cubicBezTo>
                <a:lnTo>
                  <a:pt x="29" y="6"/>
                </a:lnTo>
                <a:close/>
                <a:moveTo>
                  <a:pt x="57" y="59"/>
                </a:moveTo>
                <a:cubicBezTo>
                  <a:pt x="57" y="62"/>
                  <a:pt x="55" y="65"/>
                  <a:pt x="51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2" y="65"/>
                  <a:pt x="39" y="62"/>
                  <a:pt x="39" y="59"/>
                </a:cubicBezTo>
                <a:cubicBezTo>
                  <a:pt x="39" y="57"/>
                  <a:pt x="39" y="57"/>
                  <a:pt x="39" y="57"/>
                </a:cubicBezTo>
                <a:cubicBezTo>
                  <a:pt x="23" y="56"/>
                  <a:pt x="9" y="50"/>
                  <a:pt x="0" y="44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3"/>
                  <a:pt x="1" y="94"/>
                  <a:pt x="3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5" y="94"/>
                  <a:pt x="97" y="93"/>
                  <a:pt x="97" y="91"/>
                </a:cubicBezTo>
                <a:cubicBezTo>
                  <a:pt x="97" y="44"/>
                  <a:pt x="97" y="44"/>
                  <a:pt x="97" y="44"/>
                </a:cubicBezTo>
                <a:cubicBezTo>
                  <a:pt x="87" y="50"/>
                  <a:pt x="74" y="56"/>
                  <a:pt x="57" y="57"/>
                </a:cubicBezTo>
                <a:lnTo>
                  <a:pt x="57" y="59"/>
                </a:lnTo>
                <a:close/>
                <a:moveTo>
                  <a:pt x="94" y="19"/>
                </a:moveTo>
                <a:cubicBezTo>
                  <a:pt x="3" y="19"/>
                  <a:pt x="3" y="19"/>
                  <a:pt x="3" y="19"/>
                </a:cubicBezTo>
                <a:cubicBezTo>
                  <a:pt x="1" y="19"/>
                  <a:pt x="0" y="20"/>
                  <a:pt x="0" y="22"/>
                </a:cubicBezTo>
                <a:cubicBezTo>
                  <a:pt x="0" y="39"/>
                  <a:pt x="0" y="39"/>
                  <a:pt x="0" y="39"/>
                </a:cubicBezTo>
                <a:cubicBezTo>
                  <a:pt x="8" y="45"/>
                  <a:pt x="22" y="52"/>
                  <a:pt x="39" y="53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5"/>
                  <a:pt x="42" y="42"/>
                  <a:pt x="45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2"/>
                  <a:pt x="57" y="45"/>
                  <a:pt x="57" y="48"/>
                </a:cubicBezTo>
                <a:cubicBezTo>
                  <a:pt x="57" y="53"/>
                  <a:pt x="57" y="53"/>
                  <a:pt x="57" y="53"/>
                </a:cubicBezTo>
                <a:cubicBezTo>
                  <a:pt x="74" y="52"/>
                  <a:pt x="88" y="45"/>
                  <a:pt x="97" y="39"/>
                </a:cubicBezTo>
                <a:cubicBezTo>
                  <a:pt x="97" y="22"/>
                  <a:pt x="97" y="22"/>
                  <a:pt x="97" y="22"/>
                </a:cubicBezTo>
                <a:cubicBezTo>
                  <a:pt x="97" y="20"/>
                  <a:pt x="95" y="19"/>
                  <a:pt x="94" y="19"/>
                </a:cubicBezTo>
                <a:close/>
                <a:moveTo>
                  <a:pt x="51" y="61"/>
                </a:moveTo>
                <a:cubicBezTo>
                  <a:pt x="52" y="61"/>
                  <a:pt x="53" y="60"/>
                  <a:pt x="53" y="59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47"/>
                  <a:pt x="52" y="46"/>
                  <a:pt x="51" y="46"/>
                </a:cubicBezTo>
                <a:cubicBezTo>
                  <a:pt x="45" y="46"/>
                  <a:pt x="45" y="46"/>
                  <a:pt x="45" y="46"/>
                </a:cubicBezTo>
                <a:cubicBezTo>
                  <a:pt x="44" y="46"/>
                  <a:pt x="43" y="47"/>
                  <a:pt x="43" y="48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60"/>
                  <a:pt x="44" y="61"/>
                  <a:pt x="45" y="61"/>
                </a:cubicBezTo>
                <a:lnTo>
                  <a:pt x="51" y="6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13" name="Group 212"/>
          <p:cNvGrpSpPr/>
          <p:nvPr userDrawn="1"/>
        </p:nvGrpSpPr>
        <p:grpSpPr>
          <a:xfrm>
            <a:off x="8482013" y="763192"/>
            <a:ext cx="520700" cy="373856"/>
            <a:chOff x="8482013" y="1017588"/>
            <a:chExt cx="520700" cy="498475"/>
          </a:xfrm>
        </p:grpSpPr>
        <p:sp>
          <p:nvSpPr>
            <p:cNvPr id="214" name="Oval 181"/>
            <p:cNvSpPr>
              <a:spLocks noChangeArrowheads="1"/>
            </p:cNvSpPr>
            <p:nvPr userDrawn="1"/>
          </p:nvSpPr>
          <p:spPr bwMode="auto">
            <a:xfrm>
              <a:off x="8870950" y="1106488"/>
              <a:ext cx="66675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5" name="Freeform 182"/>
            <p:cNvSpPr>
              <a:spLocks/>
            </p:cNvSpPr>
            <p:nvPr userDrawn="1"/>
          </p:nvSpPr>
          <p:spPr bwMode="auto">
            <a:xfrm>
              <a:off x="8482013" y="1071563"/>
              <a:ext cx="520700" cy="444500"/>
            </a:xfrm>
            <a:custGeom>
              <a:avLst/>
              <a:gdLst>
                <a:gd name="T0" fmla="*/ 126 w 135"/>
                <a:gd name="T1" fmla="*/ 36 h 115"/>
                <a:gd name="T2" fmla="*/ 109 w 135"/>
                <a:gd name="T3" fmla="*/ 28 h 115"/>
                <a:gd name="T4" fmla="*/ 100 w 135"/>
                <a:gd name="T5" fmla="*/ 29 h 115"/>
                <a:gd name="T6" fmla="*/ 93 w 135"/>
                <a:gd name="T7" fmla="*/ 6 h 115"/>
                <a:gd name="T8" fmla="*/ 86 w 135"/>
                <a:gd name="T9" fmla="*/ 5 h 115"/>
                <a:gd name="T10" fmla="*/ 79 w 135"/>
                <a:gd name="T11" fmla="*/ 29 h 115"/>
                <a:gd name="T12" fmla="*/ 78 w 135"/>
                <a:gd name="T13" fmla="*/ 29 h 115"/>
                <a:gd name="T14" fmla="*/ 58 w 135"/>
                <a:gd name="T15" fmla="*/ 29 h 115"/>
                <a:gd name="T16" fmla="*/ 56 w 135"/>
                <a:gd name="T17" fmla="*/ 29 h 115"/>
                <a:gd name="T18" fmla="*/ 54 w 135"/>
                <a:gd name="T19" fmla="*/ 5 h 115"/>
                <a:gd name="T20" fmla="*/ 41 w 135"/>
                <a:gd name="T21" fmla="*/ 5 h 115"/>
                <a:gd name="T22" fmla="*/ 37 w 135"/>
                <a:gd name="T23" fmla="*/ 29 h 115"/>
                <a:gd name="T24" fmla="*/ 35 w 135"/>
                <a:gd name="T25" fmla="*/ 29 h 115"/>
                <a:gd name="T26" fmla="*/ 6 w 135"/>
                <a:gd name="T27" fmla="*/ 40 h 115"/>
                <a:gd name="T28" fmla="*/ 8 w 135"/>
                <a:gd name="T29" fmla="*/ 66 h 115"/>
                <a:gd name="T30" fmla="*/ 15 w 135"/>
                <a:gd name="T31" fmla="*/ 42 h 115"/>
                <a:gd name="T32" fmla="*/ 25 w 135"/>
                <a:gd name="T33" fmla="*/ 108 h 115"/>
                <a:gd name="T34" fmla="*/ 27 w 135"/>
                <a:gd name="T35" fmla="*/ 69 h 115"/>
                <a:gd name="T36" fmla="*/ 36 w 135"/>
                <a:gd name="T37" fmla="*/ 108 h 115"/>
                <a:gd name="T38" fmla="*/ 37 w 135"/>
                <a:gd name="T39" fmla="*/ 42 h 115"/>
                <a:gd name="T40" fmla="*/ 45 w 135"/>
                <a:gd name="T41" fmla="*/ 31 h 115"/>
                <a:gd name="T42" fmla="*/ 47 w 135"/>
                <a:gd name="T43" fmla="*/ 31 h 115"/>
                <a:gd name="T44" fmla="*/ 56 w 135"/>
                <a:gd name="T45" fmla="*/ 42 h 115"/>
                <a:gd name="T46" fmla="*/ 56 w 135"/>
                <a:gd name="T47" fmla="*/ 108 h 115"/>
                <a:gd name="T48" fmla="*/ 66 w 135"/>
                <a:gd name="T49" fmla="*/ 69 h 115"/>
                <a:gd name="T50" fmla="*/ 68 w 135"/>
                <a:gd name="T51" fmla="*/ 108 h 115"/>
                <a:gd name="T52" fmla="*/ 77 w 135"/>
                <a:gd name="T53" fmla="*/ 42 h 115"/>
                <a:gd name="T54" fmla="*/ 86 w 135"/>
                <a:gd name="T55" fmla="*/ 31 h 115"/>
                <a:gd name="T56" fmla="*/ 93 w 135"/>
                <a:gd name="T57" fmla="*/ 33 h 115"/>
                <a:gd name="T58" fmla="*/ 100 w 135"/>
                <a:gd name="T59" fmla="*/ 40 h 115"/>
                <a:gd name="T60" fmla="*/ 90 w 135"/>
                <a:gd name="T61" fmla="*/ 79 h 115"/>
                <a:gd name="T62" fmla="*/ 100 w 135"/>
                <a:gd name="T63" fmla="*/ 109 h 115"/>
                <a:gd name="T64" fmla="*/ 108 w 135"/>
                <a:gd name="T65" fmla="*/ 79 h 115"/>
                <a:gd name="T66" fmla="*/ 111 w 135"/>
                <a:gd name="T67" fmla="*/ 109 h 115"/>
                <a:gd name="T68" fmla="*/ 119 w 135"/>
                <a:gd name="T69" fmla="*/ 79 h 115"/>
                <a:gd name="T70" fmla="*/ 118 w 135"/>
                <a:gd name="T71" fmla="*/ 40 h 115"/>
                <a:gd name="T72" fmla="*/ 126 w 135"/>
                <a:gd name="T73" fmla="*/ 6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5" h="115">
                  <a:moveTo>
                    <a:pt x="133" y="60"/>
                  </a:moveTo>
                  <a:cubicBezTo>
                    <a:pt x="126" y="36"/>
                    <a:pt x="126" y="36"/>
                    <a:pt x="126" y="36"/>
                  </a:cubicBezTo>
                  <a:cubicBezTo>
                    <a:pt x="125" y="33"/>
                    <a:pt x="121" y="28"/>
                    <a:pt x="115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2" y="28"/>
                    <a:pt x="101" y="28"/>
                    <a:pt x="100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1" y="3"/>
                    <a:pt x="88" y="3"/>
                    <a:pt x="86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0"/>
                    <a:pt x="79" y="0"/>
                    <a:pt x="79" y="5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7" y="29"/>
                    <a:pt x="76" y="29"/>
                    <a:pt x="76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29"/>
                    <a:pt x="56" y="29"/>
                    <a:pt x="56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1"/>
                    <a:pt x="49" y="0"/>
                    <a:pt x="47" y="3"/>
                  </a:cubicBezTo>
                  <a:cubicBezTo>
                    <a:pt x="46" y="0"/>
                    <a:pt x="41" y="1"/>
                    <a:pt x="41" y="5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5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3" y="29"/>
                    <a:pt x="7" y="33"/>
                    <a:pt x="6" y="40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70"/>
                    <a:pt x="8" y="71"/>
                    <a:pt x="8" y="66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5" y="115"/>
                    <a:pt x="25" y="115"/>
                    <a:pt x="25" y="108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15"/>
                    <a:pt x="36" y="115"/>
                    <a:pt x="36" y="108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2" y="41"/>
                    <a:pt x="45" y="36"/>
                    <a:pt x="45" y="31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6"/>
                    <a:pt x="50" y="41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15"/>
                    <a:pt x="66" y="115"/>
                    <a:pt x="66" y="10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8" y="115"/>
                    <a:pt x="77" y="115"/>
                    <a:pt x="77" y="10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83" y="41"/>
                    <a:pt x="86" y="36"/>
                    <a:pt x="86" y="31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5"/>
                    <a:pt x="96" y="39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0" y="114"/>
                    <a:pt x="108" y="114"/>
                    <a:pt x="108" y="109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14"/>
                    <a:pt x="119" y="114"/>
                    <a:pt x="119" y="10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8" y="68"/>
                    <a:pt x="135" y="65"/>
                    <a:pt x="133" y="6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6" name="Oval 183"/>
            <p:cNvSpPr>
              <a:spLocks noChangeArrowheads="1"/>
            </p:cNvSpPr>
            <p:nvPr userDrawn="1"/>
          </p:nvSpPr>
          <p:spPr bwMode="auto">
            <a:xfrm>
              <a:off x="8705850" y="1109663"/>
              <a:ext cx="65088" cy="6191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7" name="Oval 184"/>
            <p:cNvSpPr>
              <a:spLocks noChangeArrowheads="1"/>
            </p:cNvSpPr>
            <p:nvPr userDrawn="1"/>
          </p:nvSpPr>
          <p:spPr bwMode="auto">
            <a:xfrm>
              <a:off x="8547100" y="1106488"/>
              <a:ext cx="65088" cy="650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8" name="Rectangle 185"/>
            <p:cNvSpPr>
              <a:spLocks noChangeArrowheads="1"/>
            </p:cNvSpPr>
            <p:nvPr userDrawn="1"/>
          </p:nvSpPr>
          <p:spPr bwMode="auto">
            <a:xfrm>
              <a:off x="8662988" y="1017588"/>
              <a:ext cx="7938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19" name="Rectangle 186"/>
            <p:cNvSpPr>
              <a:spLocks noChangeArrowheads="1"/>
            </p:cNvSpPr>
            <p:nvPr userDrawn="1"/>
          </p:nvSpPr>
          <p:spPr bwMode="auto">
            <a:xfrm>
              <a:off x="8674100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0" name="Rectangle 187"/>
            <p:cNvSpPr>
              <a:spLocks noChangeArrowheads="1"/>
            </p:cNvSpPr>
            <p:nvPr userDrawn="1"/>
          </p:nvSpPr>
          <p:spPr bwMode="auto">
            <a:xfrm>
              <a:off x="862806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1" name="Rectangle 188"/>
            <p:cNvSpPr>
              <a:spLocks noChangeArrowheads="1"/>
            </p:cNvSpPr>
            <p:nvPr userDrawn="1"/>
          </p:nvSpPr>
          <p:spPr bwMode="auto">
            <a:xfrm>
              <a:off x="8809038" y="1017588"/>
              <a:ext cx="12700" cy="2698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2" name="Rectangle 189"/>
            <p:cNvSpPr>
              <a:spLocks noChangeArrowheads="1"/>
            </p:cNvSpPr>
            <p:nvPr userDrawn="1"/>
          </p:nvSpPr>
          <p:spPr bwMode="auto">
            <a:xfrm>
              <a:off x="8824913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3" name="Rectangle 190"/>
            <p:cNvSpPr>
              <a:spLocks noChangeArrowheads="1"/>
            </p:cNvSpPr>
            <p:nvPr userDrawn="1"/>
          </p:nvSpPr>
          <p:spPr bwMode="auto">
            <a:xfrm>
              <a:off x="8778875" y="1052513"/>
              <a:ext cx="26988" cy="1111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24" name="Freeform 191"/>
          <p:cNvSpPr>
            <a:spLocks/>
          </p:cNvSpPr>
          <p:nvPr userDrawn="1"/>
        </p:nvSpPr>
        <p:spPr bwMode="auto">
          <a:xfrm>
            <a:off x="3514726" y="2681288"/>
            <a:ext cx="417513" cy="251222"/>
          </a:xfrm>
          <a:custGeom>
            <a:avLst/>
            <a:gdLst>
              <a:gd name="T0" fmla="*/ 33 w 108"/>
              <a:gd name="T1" fmla="*/ 87 h 87"/>
              <a:gd name="T2" fmla="*/ 52 w 108"/>
              <a:gd name="T3" fmla="*/ 86 h 87"/>
              <a:gd name="T4" fmla="*/ 74 w 108"/>
              <a:gd name="T5" fmla="*/ 68 h 87"/>
              <a:gd name="T6" fmla="*/ 83 w 108"/>
              <a:gd name="T7" fmla="*/ 46 h 87"/>
              <a:gd name="T8" fmla="*/ 91 w 108"/>
              <a:gd name="T9" fmla="*/ 39 h 87"/>
              <a:gd name="T10" fmla="*/ 95 w 108"/>
              <a:gd name="T11" fmla="*/ 49 h 87"/>
              <a:gd name="T12" fmla="*/ 96 w 108"/>
              <a:gd name="T13" fmla="*/ 84 h 87"/>
              <a:gd name="T14" fmla="*/ 99 w 108"/>
              <a:gd name="T15" fmla="*/ 86 h 87"/>
              <a:gd name="T16" fmla="*/ 102 w 108"/>
              <a:gd name="T17" fmla="*/ 83 h 87"/>
              <a:gd name="T18" fmla="*/ 108 w 108"/>
              <a:gd name="T19" fmla="*/ 25 h 87"/>
              <a:gd name="T20" fmla="*/ 106 w 108"/>
              <a:gd name="T21" fmla="*/ 12 h 87"/>
              <a:gd name="T22" fmla="*/ 91 w 108"/>
              <a:gd name="T23" fmla="*/ 1 h 87"/>
              <a:gd name="T24" fmla="*/ 79 w 108"/>
              <a:gd name="T25" fmla="*/ 8 h 87"/>
              <a:gd name="T26" fmla="*/ 60 w 108"/>
              <a:gd name="T27" fmla="*/ 46 h 87"/>
              <a:gd name="T28" fmla="*/ 32 w 108"/>
              <a:gd name="T29" fmla="*/ 66 h 87"/>
              <a:gd name="T30" fmla="*/ 2 w 108"/>
              <a:gd name="T31" fmla="*/ 78 h 87"/>
              <a:gd name="T32" fmla="*/ 0 w 108"/>
              <a:gd name="T33" fmla="*/ 82 h 87"/>
              <a:gd name="T34" fmla="*/ 4 w 108"/>
              <a:gd name="T35" fmla="*/ 86 h 87"/>
              <a:gd name="T36" fmla="*/ 33 w 108"/>
              <a:gd name="T3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8" h="87">
                <a:moveTo>
                  <a:pt x="33" y="87"/>
                </a:moveTo>
                <a:cubicBezTo>
                  <a:pt x="39" y="87"/>
                  <a:pt x="46" y="87"/>
                  <a:pt x="52" y="86"/>
                </a:cubicBezTo>
                <a:cubicBezTo>
                  <a:pt x="64" y="86"/>
                  <a:pt x="71" y="79"/>
                  <a:pt x="74" y="68"/>
                </a:cubicBezTo>
                <a:cubicBezTo>
                  <a:pt x="77" y="61"/>
                  <a:pt x="79" y="53"/>
                  <a:pt x="83" y="46"/>
                </a:cubicBezTo>
                <a:cubicBezTo>
                  <a:pt x="84" y="43"/>
                  <a:pt x="86" y="38"/>
                  <a:pt x="91" y="39"/>
                </a:cubicBezTo>
                <a:cubicBezTo>
                  <a:pt x="95" y="40"/>
                  <a:pt x="95" y="45"/>
                  <a:pt x="95" y="49"/>
                </a:cubicBezTo>
                <a:cubicBezTo>
                  <a:pt x="96" y="59"/>
                  <a:pt x="95" y="74"/>
                  <a:pt x="96" y="84"/>
                </a:cubicBezTo>
                <a:cubicBezTo>
                  <a:pt x="96" y="86"/>
                  <a:pt x="99" y="86"/>
                  <a:pt x="99" y="86"/>
                </a:cubicBezTo>
                <a:cubicBezTo>
                  <a:pt x="99" y="86"/>
                  <a:pt x="102" y="86"/>
                  <a:pt x="102" y="83"/>
                </a:cubicBezTo>
                <a:cubicBezTo>
                  <a:pt x="104" y="66"/>
                  <a:pt x="106" y="43"/>
                  <a:pt x="108" y="25"/>
                </a:cubicBezTo>
                <a:cubicBezTo>
                  <a:pt x="108" y="21"/>
                  <a:pt x="108" y="16"/>
                  <a:pt x="106" y="12"/>
                </a:cubicBezTo>
                <a:cubicBezTo>
                  <a:pt x="105" y="8"/>
                  <a:pt x="100" y="1"/>
                  <a:pt x="91" y="1"/>
                </a:cubicBezTo>
                <a:cubicBezTo>
                  <a:pt x="83" y="0"/>
                  <a:pt x="82" y="3"/>
                  <a:pt x="79" y="8"/>
                </a:cubicBezTo>
                <a:cubicBezTo>
                  <a:pt x="72" y="20"/>
                  <a:pt x="65" y="33"/>
                  <a:pt x="60" y="46"/>
                </a:cubicBezTo>
                <a:cubicBezTo>
                  <a:pt x="54" y="58"/>
                  <a:pt x="47" y="65"/>
                  <a:pt x="32" y="66"/>
                </a:cubicBezTo>
                <a:cubicBezTo>
                  <a:pt x="22" y="66"/>
                  <a:pt x="12" y="73"/>
                  <a:pt x="2" y="78"/>
                </a:cubicBezTo>
                <a:cubicBezTo>
                  <a:pt x="0" y="79"/>
                  <a:pt x="0" y="82"/>
                  <a:pt x="0" y="82"/>
                </a:cubicBezTo>
                <a:cubicBezTo>
                  <a:pt x="1" y="84"/>
                  <a:pt x="2" y="85"/>
                  <a:pt x="4" y="86"/>
                </a:cubicBezTo>
                <a:cubicBezTo>
                  <a:pt x="14" y="87"/>
                  <a:pt x="22" y="86"/>
                  <a:pt x="33" y="8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25" name="Freeform 192"/>
          <p:cNvSpPr>
            <a:spLocks/>
          </p:cNvSpPr>
          <p:nvPr userDrawn="1"/>
        </p:nvSpPr>
        <p:spPr bwMode="auto">
          <a:xfrm>
            <a:off x="3994150" y="2443162"/>
            <a:ext cx="173038" cy="382191"/>
          </a:xfrm>
          <a:custGeom>
            <a:avLst/>
            <a:gdLst>
              <a:gd name="T0" fmla="*/ 61 w 109"/>
              <a:gd name="T1" fmla="*/ 37 h 321"/>
              <a:gd name="T2" fmla="*/ 70 w 109"/>
              <a:gd name="T3" fmla="*/ 37 h 321"/>
              <a:gd name="T4" fmla="*/ 80 w 109"/>
              <a:gd name="T5" fmla="*/ 0 h 321"/>
              <a:gd name="T6" fmla="*/ 29 w 109"/>
              <a:gd name="T7" fmla="*/ 0 h 321"/>
              <a:gd name="T8" fmla="*/ 36 w 109"/>
              <a:gd name="T9" fmla="*/ 37 h 321"/>
              <a:gd name="T10" fmla="*/ 49 w 109"/>
              <a:gd name="T11" fmla="*/ 37 h 321"/>
              <a:gd name="T12" fmla="*/ 0 w 109"/>
              <a:gd name="T13" fmla="*/ 261 h 321"/>
              <a:gd name="T14" fmla="*/ 53 w 109"/>
              <a:gd name="T15" fmla="*/ 321 h 321"/>
              <a:gd name="T16" fmla="*/ 109 w 109"/>
              <a:gd name="T17" fmla="*/ 261 h 321"/>
              <a:gd name="T18" fmla="*/ 61 w 109"/>
              <a:gd name="T19" fmla="*/ 37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9" h="321">
                <a:moveTo>
                  <a:pt x="61" y="37"/>
                </a:moveTo>
                <a:lnTo>
                  <a:pt x="70" y="37"/>
                </a:lnTo>
                <a:lnTo>
                  <a:pt x="80" y="0"/>
                </a:lnTo>
                <a:lnTo>
                  <a:pt x="29" y="0"/>
                </a:lnTo>
                <a:lnTo>
                  <a:pt x="36" y="37"/>
                </a:lnTo>
                <a:lnTo>
                  <a:pt x="49" y="37"/>
                </a:lnTo>
                <a:lnTo>
                  <a:pt x="0" y="261"/>
                </a:lnTo>
                <a:lnTo>
                  <a:pt x="53" y="321"/>
                </a:lnTo>
                <a:lnTo>
                  <a:pt x="109" y="261"/>
                </a:lnTo>
                <a:lnTo>
                  <a:pt x="61" y="37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26" name="Group 225"/>
          <p:cNvGrpSpPr/>
          <p:nvPr userDrawn="1"/>
        </p:nvGrpSpPr>
        <p:grpSpPr>
          <a:xfrm>
            <a:off x="7732713" y="2663429"/>
            <a:ext cx="342900" cy="226219"/>
            <a:chOff x="7732713" y="3551238"/>
            <a:chExt cx="342900" cy="301625"/>
          </a:xfrm>
        </p:grpSpPr>
        <p:sp>
          <p:nvSpPr>
            <p:cNvPr id="227" name="Freeform 193"/>
            <p:cNvSpPr>
              <a:spLocks/>
            </p:cNvSpPr>
            <p:nvPr userDrawn="1"/>
          </p:nvSpPr>
          <p:spPr bwMode="auto">
            <a:xfrm>
              <a:off x="7732713" y="3705225"/>
              <a:ext cx="342900" cy="147638"/>
            </a:xfrm>
            <a:custGeom>
              <a:avLst/>
              <a:gdLst>
                <a:gd name="T0" fmla="*/ 0 w 89"/>
                <a:gd name="T1" fmla="*/ 0 h 38"/>
                <a:gd name="T2" fmla="*/ 45 w 89"/>
                <a:gd name="T3" fmla="*/ 38 h 38"/>
                <a:gd name="T4" fmla="*/ 89 w 89"/>
                <a:gd name="T5" fmla="*/ 0 h 38"/>
                <a:gd name="T6" fmla="*/ 0 w 89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38">
                  <a:moveTo>
                    <a:pt x="0" y="0"/>
                  </a:moveTo>
                  <a:cubicBezTo>
                    <a:pt x="4" y="21"/>
                    <a:pt x="22" y="38"/>
                    <a:pt x="45" y="38"/>
                  </a:cubicBezTo>
                  <a:cubicBezTo>
                    <a:pt x="67" y="38"/>
                    <a:pt x="86" y="21"/>
                    <a:pt x="8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8" name="Oval 194"/>
            <p:cNvSpPr>
              <a:spLocks noChangeArrowheads="1"/>
            </p:cNvSpPr>
            <p:nvPr userDrawn="1"/>
          </p:nvSpPr>
          <p:spPr bwMode="auto">
            <a:xfrm>
              <a:off x="7762875" y="3551238"/>
              <a:ext cx="92075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29" name="Oval 195"/>
            <p:cNvSpPr>
              <a:spLocks noChangeArrowheads="1"/>
            </p:cNvSpPr>
            <p:nvPr userDrawn="1"/>
          </p:nvSpPr>
          <p:spPr bwMode="auto">
            <a:xfrm>
              <a:off x="7951788" y="3551238"/>
              <a:ext cx="93663" cy="93663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30" name="Freeform 196"/>
          <p:cNvSpPr>
            <a:spLocks noEditPoints="1"/>
          </p:cNvSpPr>
          <p:nvPr userDrawn="1"/>
        </p:nvSpPr>
        <p:spPr bwMode="auto">
          <a:xfrm>
            <a:off x="8450264" y="1319213"/>
            <a:ext cx="517525" cy="325041"/>
          </a:xfrm>
          <a:custGeom>
            <a:avLst/>
            <a:gdLst>
              <a:gd name="T0" fmla="*/ 10 w 134"/>
              <a:gd name="T1" fmla="*/ 0 h 112"/>
              <a:gd name="T2" fmla="*/ 59 w 134"/>
              <a:gd name="T3" fmla="*/ 0 h 112"/>
              <a:gd name="T4" fmla="*/ 69 w 134"/>
              <a:gd name="T5" fmla="*/ 11 h 112"/>
              <a:gd name="T6" fmla="*/ 100 w 134"/>
              <a:gd name="T7" fmla="*/ 11 h 112"/>
              <a:gd name="T8" fmla="*/ 110 w 134"/>
              <a:gd name="T9" fmla="*/ 19 h 112"/>
              <a:gd name="T10" fmla="*/ 24 w 134"/>
              <a:gd name="T11" fmla="*/ 19 h 112"/>
              <a:gd name="T12" fmla="*/ 8 w 134"/>
              <a:gd name="T13" fmla="*/ 33 h 112"/>
              <a:gd name="T14" fmla="*/ 0 w 134"/>
              <a:gd name="T15" fmla="*/ 83 h 112"/>
              <a:gd name="T16" fmla="*/ 0 w 134"/>
              <a:gd name="T17" fmla="*/ 11 h 112"/>
              <a:gd name="T18" fmla="*/ 10 w 134"/>
              <a:gd name="T19" fmla="*/ 0 h 112"/>
              <a:gd name="T20" fmla="*/ 33 w 134"/>
              <a:gd name="T21" fmla="*/ 31 h 112"/>
              <a:gd name="T22" fmla="*/ 16 w 134"/>
              <a:gd name="T23" fmla="*/ 45 h 112"/>
              <a:gd name="T24" fmla="*/ 6 w 134"/>
              <a:gd name="T25" fmla="*/ 112 h 112"/>
              <a:gd name="T26" fmla="*/ 122 w 134"/>
              <a:gd name="T27" fmla="*/ 112 h 112"/>
              <a:gd name="T28" fmla="*/ 133 w 134"/>
              <a:gd name="T29" fmla="*/ 45 h 112"/>
              <a:gd name="T30" fmla="*/ 121 w 134"/>
              <a:gd name="T31" fmla="*/ 31 h 112"/>
              <a:gd name="T32" fmla="*/ 33 w 134"/>
              <a:gd name="T33" fmla="*/ 3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4" h="112">
                <a:moveTo>
                  <a:pt x="10" y="0"/>
                </a:moveTo>
                <a:cubicBezTo>
                  <a:pt x="59" y="0"/>
                  <a:pt x="59" y="0"/>
                  <a:pt x="59" y="0"/>
                </a:cubicBezTo>
                <a:cubicBezTo>
                  <a:pt x="67" y="0"/>
                  <a:pt x="69" y="5"/>
                  <a:pt x="69" y="11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5" y="11"/>
                  <a:pt x="109" y="14"/>
                  <a:pt x="110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16" y="19"/>
                  <a:pt x="9" y="25"/>
                  <a:pt x="8" y="3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lose/>
                <a:moveTo>
                  <a:pt x="33" y="31"/>
                </a:moveTo>
                <a:cubicBezTo>
                  <a:pt x="25" y="31"/>
                  <a:pt x="18" y="37"/>
                  <a:pt x="16" y="45"/>
                </a:cubicBezTo>
                <a:cubicBezTo>
                  <a:pt x="6" y="112"/>
                  <a:pt x="6" y="112"/>
                  <a:pt x="6" y="112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33" y="45"/>
                  <a:pt x="133" y="45"/>
                  <a:pt x="133" y="45"/>
                </a:cubicBezTo>
                <a:cubicBezTo>
                  <a:pt x="134" y="37"/>
                  <a:pt x="129" y="31"/>
                  <a:pt x="121" y="31"/>
                </a:cubicBezTo>
                <a:lnTo>
                  <a:pt x="33" y="3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31" name="Freeform 197"/>
          <p:cNvSpPr>
            <a:spLocks/>
          </p:cNvSpPr>
          <p:nvPr userDrawn="1"/>
        </p:nvSpPr>
        <p:spPr bwMode="auto">
          <a:xfrm>
            <a:off x="2778126" y="2733675"/>
            <a:ext cx="639763" cy="263129"/>
          </a:xfrm>
          <a:custGeom>
            <a:avLst/>
            <a:gdLst>
              <a:gd name="T0" fmla="*/ 20 w 166"/>
              <a:gd name="T1" fmla="*/ 91 h 91"/>
              <a:gd name="T2" fmla="*/ 0 w 166"/>
              <a:gd name="T3" fmla="*/ 58 h 91"/>
              <a:gd name="T4" fmla="*/ 38 w 166"/>
              <a:gd name="T5" fmla="*/ 22 h 91"/>
              <a:gd name="T6" fmla="*/ 72 w 166"/>
              <a:gd name="T7" fmla="*/ 0 h 91"/>
              <a:gd name="T8" fmla="*/ 105 w 166"/>
              <a:gd name="T9" fmla="*/ 22 h 91"/>
              <a:gd name="T10" fmla="*/ 130 w 166"/>
              <a:gd name="T11" fmla="*/ 22 h 91"/>
              <a:gd name="T12" fmla="*/ 166 w 166"/>
              <a:gd name="T13" fmla="*/ 58 h 91"/>
              <a:gd name="T14" fmla="*/ 145 w 166"/>
              <a:gd name="T15" fmla="*/ 91 h 91"/>
              <a:gd name="T16" fmla="*/ 106 w 166"/>
              <a:gd name="T17" fmla="*/ 91 h 91"/>
              <a:gd name="T18" fmla="*/ 106 w 166"/>
              <a:gd name="T19" fmla="*/ 49 h 91"/>
              <a:gd name="T20" fmla="*/ 57 w 166"/>
              <a:gd name="T21" fmla="*/ 49 h 91"/>
              <a:gd name="T22" fmla="*/ 57 w 166"/>
              <a:gd name="T23" fmla="*/ 91 h 91"/>
              <a:gd name="T24" fmla="*/ 33 w 166"/>
              <a:gd name="T25" fmla="*/ 91 h 91"/>
              <a:gd name="T26" fmla="*/ 20 w 166"/>
              <a:gd name="T27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6" h="91">
                <a:moveTo>
                  <a:pt x="20" y="91"/>
                </a:moveTo>
                <a:cubicBezTo>
                  <a:pt x="8" y="85"/>
                  <a:pt x="0" y="72"/>
                  <a:pt x="0" y="58"/>
                </a:cubicBezTo>
                <a:cubicBezTo>
                  <a:pt x="0" y="39"/>
                  <a:pt x="20" y="24"/>
                  <a:pt x="38" y="22"/>
                </a:cubicBezTo>
                <a:cubicBezTo>
                  <a:pt x="44" y="9"/>
                  <a:pt x="57" y="0"/>
                  <a:pt x="72" y="0"/>
                </a:cubicBezTo>
                <a:cubicBezTo>
                  <a:pt x="87" y="0"/>
                  <a:pt x="100" y="9"/>
                  <a:pt x="105" y="22"/>
                </a:cubicBezTo>
                <a:cubicBezTo>
                  <a:pt x="106" y="22"/>
                  <a:pt x="129" y="22"/>
                  <a:pt x="130" y="22"/>
                </a:cubicBezTo>
                <a:cubicBezTo>
                  <a:pt x="150" y="22"/>
                  <a:pt x="166" y="38"/>
                  <a:pt x="166" y="58"/>
                </a:cubicBezTo>
                <a:cubicBezTo>
                  <a:pt x="166" y="72"/>
                  <a:pt x="158" y="85"/>
                  <a:pt x="145" y="91"/>
                </a:cubicBezTo>
                <a:cubicBezTo>
                  <a:pt x="106" y="91"/>
                  <a:pt x="106" y="91"/>
                  <a:pt x="106" y="91"/>
                </a:cubicBezTo>
                <a:cubicBezTo>
                  <a:pt x="106" y="49"/>
                  <a:pt x="106" y="49"/>
                  <a:pt x="106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7" y="91"/>
                  <a:pt x="57" y="91"/>
                  <a:pt x="57" y="91"/>
                </a:cubicBezTo>
                <a:cubicBezTo>
                  <a:pt x="33" y="91"/>
                  <a:pt x="33" y="91"/>
                  <a:pt x="33" y="91"/>
                </a:cubicBezTo>
                <a:lnTo>
                  <a:pt x="20" y="91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232" name="Freeform 198"/>
          <p:cNvSpPr>
            <a:spLocks/>
          </p:cNvSpPr>
          <p:nvPr userDrawn="1"/>
        </p:nvSpPr>
        <p:spPr bwMode="auto">
          <a:xfrm>
            <a:off x="2970214" y="2895600"/>
            <a:ext cx="239713" cy="242888"/>
          </a:xfrm>
          <a:custGeom>
            <a:avLst/>
            <a:gdLst>
              <a:gd name="T0" fmla="*/ 39 w 151"/>
              <a:gd name="T1" fmla="*/ 0 h 204"/>
              <a:gd name="T2" fmla="*/ 39 w 151"/>
              <a:gd name="T3" fmla="*/ 107 h 204"/>
              <a:gd name="T4" fmla="*/ 0 w 151"/>
              <a:gd name="T5" fmla="*/ 107 h 204"/>
              <a:gd name="T6" fmla="*/ 76 w 151"/>
              <a:gd name="T7" fmla="*/ 204 h 204"/>
              <a:gd name="T8" fmla="*/ 151 w 151"/>
              <a:gd name="T9" fmla="*/ 107 h 204"/>
              <a:gd name="T10" fmla="*/ 115 w 151"/>
              <a:gd name="T11" fmla="*/ 107 h 204"/>
              <a:gd name="T12" fmla="*/ 115 w 151"/>
              <a:gd name="T13" fmla="*/ 0 h 204"/>
              <a:gd name="T14" fmla="*/ 39 w 151"/>
              <a:gd name="T1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204">
                <a:moveTo>
                  <a:pt x="39" y="0"/>
                </a:moveTo>
                <a:lnTo>
                  <a:pt x="39" y="107"/>
                </a:lnTo>
                <a:lnTo>
                  <a:pt x="0" y="107"/>
                </a:lnTo>
                <a:lnTo>
                  <a:pt x="76" y="204"/>
                </a:lnTo>
                <a:lnTo>
                  <a:pt x="151" y="107"/>
                </a:lnTo>
                <a:lnTo>
                  <a:pt x="115" y="107"/>
                </a:lnTo>
                <a:lnTo>
                  <a:pt x="115" y="0"/>
                </a:lnTo>
                <a:lnTo>
                  <a:pt x="39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33" name="Group 232"/>
          <p:cNvGrpSpPr/>
          <p:nvPr userDrawn="1"/>
        </p:nvGrpSpPr>
        <p:grpSpPr>
          <a:xfrm>
            <a:off x="4337051" y="2536032"/>
            <a:ext cx="487363" cy="254794"/>
            <a:chOff x="4337050" y="3381375"/>
            <a:chExt cx="487363" cy="339725"/>
          </a:xfrm>
        </p:grpSpPr>
        <p:sp>
          <p:nvSpPr>
            <p:cNvPr id="234" name="Freeform 199"/>
            <p:cNvSpPr>
              <a:spLocks/>
            </p:cNvSpPr>
            <p:nvPr userDrawn="1"/>
          </p:nvSpPr>
          <p:spPr bwMode="auto">
            <a:xfrm>
              <a:off x="4527550" y="3459163"/>
              <a:ext cx="219075" cy="219075"/>
            </a:xfrm>
            <a:custGeom>
              <a:avLst/>
              <a:gdLst>
                <a:gd name="T0" fmla="*/ 29 w 57"/>
                <a:gd name="T1" fmla="*/ 0 h 57"/>
                <a:gd name="T2" fmla="*/ 15 w 57"/>
                <a:gd name="T3" fmla="*/ 3 h 57"/>
                <a:gd name="T4" fmla="*/ 22 w 57"/>
                <a:gd name="T5" fmla="*/ 10 h 57"/>
                <a:gd name="T6" fmla="*/ 15 w 57"/>
                <a:gd name="T7" fmla="*/ 17 h 57"/>
                <a:gd name="T8" fmla="*/ 8 w 57"/>
                <a:gd name="T9" fmla="*/ 10 h 57"/>
                <a:gd name="T10" fmla="*/ 8 w 57"/>
                <a:gd name="T11" fmla="*/ 8 h 57"/>
                <a:gd name="T12" fmla="*/ 0 w 57"/>
                <a:gd name="T13" fmla="*/ 28 h 57"/>
                <a:gd name="T14" fmla="*/ 29 w 57"/>
                <a:gd name="T15" fmla="*/ 57 h 57"/>
                <a:gd name="T16" fmla="*/ 57 w 57"/>
                <a:gd name="T17" fmla="*/ 28 h 57"/>
                <a:gd name="T18" fmla="*/ 29 w 57"/>
                <a:gd name="T1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57">
                  <a:moveTo>
                    <a:pt x="29" y="0"/>
                  </a:moveTo>
                  <a:cubicBezTo>
                    <a:pt x="24" y="0"/>
                    <a:pt x="19" y="1"/>
                    <a:pt x="15" y="3"/>
                  </a:cubicBezTo>
                  <a:cubicBezTo>
                    <a:pt x="19" y="3"/>
                    <a:pt x="22" y="6"/>
                    <a:pt x="22" y="10"/>
                  </a:cubicBezTo>
                  <a:cubicBezTo>
                    <a:pt x="22" y="14"/>
                    <a:pt x="19" y="17"/>
                    <a:pt x="15" y="17"/>
                  </a:cubicBezTo>
                  <a:cubicBezTo>
                    <a:pt x="11" y="17"/>
                    <a:pt x="8" y="14"/>
                    <a:pt x="8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3" y="13"/>
                    <a:pt x="0" y="20"/>
                    <a:pt x="0" y="28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4" y="57"/>
                    <a:pt x="57" y="44"/>
                    <a:pt x="57" y="28"/>
                  </a:cubicBezTo>
                  <a:cubicBezTo>
                    <a:pt x="57" y="13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35" name="Freeform 200"/>
            <p:cNvSpPr>
              <a:spLocks noEditPoints="1"/>
            </p:cNvSpPr>
            <p:nvPr userDrawn="1"/>
          </p:nvSpPr>
          <p:spPr bwMode="auto">
            <a:xfrm>
              <a:off x="4337050" y="3381375"/>
              <a:ext cx="487363" cy="339725"/>
            </a:xfrm>
            <a:custGeom>
              <a:avLst/>
              <a:gdLst>
                <a:gd name="T0" fmla="*/ 121 w 126"/>
                <a:gd name="T1" fmla="*/ 12 h 88"/>
                <a:gd name="T2" fmla="*/ 101 w 126"/>
                <a:gd name="T3" fmla="*/ 12 h 88"/>
                <a:gd name="T4" fmla="*/ 99 w 126"/>
                <a:gd name="T5" fmla="*/ 6 h 88"/>
                <a:gd name="T6" fmla="*/ 92 w 126"/>
                <a:gd name="T7" fmla="*/ 0 h 88"/>
                <a:gd name="T8" fmla="*/ 63 w 126"/>
                <a:gd name="T9" fmla="*/ 0 h 88"/>
                <a:gd name="T10" fmla="*/ 56 w 126"/>
                <a:gd name="T11" fmla="*/ 6 h 88"/>
                <a:gd name="T12" fmla="*/ 54 w 126"/>
                <a:gd name="T13" fmla="*/ 12 h 88"/>
                <a:gd name="T14" fmla="*/ 30 w 126"/>
                <a:gd name="T15" fmla="*/ 12 h 88"/>
                <a:gd name="T16" fmla="*/ 30 w 126"/>
                <a:gd name="T17" fmla="*/ 11 h 88"/>
                <a:gd name="T18" fmla="*/ 26 w 126"/>
                <a:gd name="T19" fmla="*/ 6 h 88"/>
                <a:gd name="T20" fmla="*/ 15 w 126"/>
                <a:gd name="T21" fmla="*/ 6 h 88"/>
                <a:gd name="T22" fmla="*/ 11 w 126"/>
                <a:gd name="T23" fmla="*/ 11 h 88"/>
                <a:gd name="T24" fmla="*/ 11 w 126"/>
                <a:gd name="T25" fmla="*/ 12 h 88"/>
                <a:gd name="T26" fmla="*/ 5 w 126"/>
                <a:gd name="T27" fmla="*/ 12 h 88"/>
                <a:gd name="T28" fmla="*/ 0 w 126"/>
                <a:gd name="T29" fmla="*/ 17 h 88"/>
                <a:gd name="T30" fmla="*/ 0 w 126"/>
                <a:gd name="T31" fmla="*/ 82 h 88"/>
                <a:gd name="T32" fmla="*/ 5 w 126"/>
                <a:gd name="T33" fmla="*/ 88 h 88"/>
                <a:gd name="T34" fmla="*/ 121 w 126"/>
                <a:gd name="T35" fmla="*/ 88 h 88"/>
                <a:gd name="T36" fmla="*/ 126 w 126"/>
                <a:gd name="T37" fmla="*/ 82 h 88"/>
                <a:gd name="T38" fmla="*/ 126 w 126"/>
                <a:gd name="T39" fmla="*/ 17 h 88"/>
                <a:gd name="T40" fmla="*/ 121 w 126"/>
                <a:gd name="T41" fmla="*/ 12 h 88"/>
                <a:gd name="T42" fmla="*/ 31 w 126"/>
                <a:gd name="T43" fmla="*/ 28 h 88"/>
                <a:gd name="T44" fmla="*/ 14 w 126"/>
                <a:gd name="T45" fmla="*/ 28 h 88"/>
                <a:gd name="T46" fmla="*/ 10 w 126"/>
                <a:gd name="T47" fmla="*/ 24 h 88"/>
                <a:gd name="T48" fmla="*/ 14 w 126"/>
                <a:gd name="T49" fmla="*/ 20 h 88"/>
                <a:gd name="T50" fmla="*/ 31 w 126"/>
                <a:gd name="T51" fmla="*/ 20 h 88"/>
                <a:gd name="T52" fmla="*/ 35 w 126"/>
                <a:gd name="T53" fmla="*/ 24 h 88"/>
                <a:gd name="T54" fmla="*/ 31 w 126"/>
                <a:gd name="T55" fmla="*/ 28 h 88"/>
                <a:gd name="T56" fmla="*/ 78 w 126"/>
                <a:gd name="T57" fmla="*/ 81 h 88"/>
                <a:gd name="T58" fmla="*/ 45 w 126"/>
                <a:gd name="T59" fmla="*/ 48 h 88"/>
                <a:gd name="T60" fmla="*/ 78 w 126"/>
                <a:gd name="T61" fmla="*/ 15 h 88"/>
                <a:gd name="T62" fmla="*/ 110 w 126"/>
                <a:gd name="T63" fmla="*/ 48 h 88"/>
                <a:gd name="T64" fmla="*/ 78 w 126"/>
                <a:gd name="T65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88">
                  <a:moveTo>
                    <a:pt x="121" y="12"/>
                  </a:moveTo>
                  <a:cubicBezTo>
                    <a:pt x="101" y="12"/>
                    <a:pt x="101" y="12"/>
                    <a:pt x="101" y="12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8" y="3"/>
                    <a:pt x="96" y="0"/>
                    <a:pt x="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7" y="3"/>
                    <a:pt x="56" y="6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8"/>
                    <a:pt x="28" y="6"/>
                    <a:pt x="2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6"/>
                    <a:pt x="11" y="8"/>
                    <a:pt x="11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5"/>
                    <a:pt x="2" y="88"/>
                    <a:pt x="5" y="88"/>
                  </a:cubicBezTo>
                  <a:cubicBezTo>
                    <a:pt x="121" y="88"/>
                    <a:pt x="121" y="88"/>
                    <a:pt x="121" y="88"/>
                  </a:cubicBezTo>
                  <a:cubicBezTo>
                    <a:pt x="124" y="88"/>
                    <a:pt x="126" y="85"/>
                    <a:pt x="126" y="82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4"/>
                    <a:pt x="124" y="12"/>
                    <a:pt x="121" y="12"/>
                  </a:cubicBezTo>
                  <a:close/>
                  <a:moveTo>
                    <a:pt x="3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2" y="28"/>
                    <a:pt x="10" y="26"/>
                    <a:pt x="10" y="24"/>
                  </a:cubicBezTo>
                  <a:cubicBezTo>
                    <a:pt x="10" y="22"/>
                    <a:pt x="12" y="20"/>
                    <a:pt x="14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0"/>
                    <a:pt x="35" y="22"/>
                    <a:pt x="35" y="24"/>
                  </a:cubicBezTo>
                  <a:cubicBezTo>
                    <a:pt x="35" y="26"/>
                    <a:pt x="33" y="28"/>
                    <a:pt x="31" y="28"/>
                  </a:cubicBezTo>
                  <a:close/>
                  <a:moveTo>
                    <a:pt x="78" y="81"/>
                  </a:moveTo>
                  <a:cubicBezTo>
                    <a:pt x="59" y="81"/>
                    <a:pt x="45" y="66"/>
                    <a:pt x="45" y="48"/>
                  </a:cubicBezTo>
                  <a:cubicBezTo>
                    <a:pt x="45" y="30"/>
                    <a:pt x="59" y="15"/>
                    <a:pt x="78" y="15"/>
                  </a:cubicBezTo>
                  <a:cubicBezTo>
                    <a:pt x="96" y="15"/>
                    <a:pt x="110" y="30"/>
                    <a:pt x="110" y="48"/>
                  </a:cubicBezTo>
                  <a:cubicBezTo>
                    <a:pt x="110" y="66"/>
                    <a:pt x="96" y="81"/>
                    <a:pt x="78" y="8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36" name="Group 235"/>
          <p:cNvGrpSpPr/>
          <p:nvPr userDrawn="1"/>
        </p:nvGrpSpPr>
        <p:grpSpPr>
          <a:xfrm>
            <a:off x="7673976" y="2194323"/>
            <a:ext cx="606425" cy="379810"/>
            <a:chOff x="7673975" y="2925763"/>
            <a:chExt cx="606425" cy="506413"/>
          </a:xfrm>
        </p:grpSpPr>
        <p:sp>
          <p:nvSpPr>
            <p:cNvPr id="237" name="Rectangle 201"/>
            <p:cNvSpPr>
              <a:spLocks noChangeArrowheads="1"/>
            </p:cNvSpPr>
            <p:nvPr userDrawn="1"/>
          </p:nvSpPr>
          <p:spPr bwMode="auto">
            <a:xfrm>
              <a:off x="7894638" y="3006725"/>
              <a:ext cx="73025" cy="42863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38" name="Rectangle 202"/>
            <p:cNvSpPr>
              <a:spLocks noChangeArrowheads="1"/>
            </p:cNvSpPr>
            <p:nvPr userDrawn="1"/>
          </p:nvSpPr>
          <p:spPr bwMode="auto">
            <a:xfrm>
              <a:off x="7805738" y="3238500"/>
              <a:ext cx="42863" cy="69850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39" name="Rectangle 203"/>
            <p:cNvSpPr>
              <a:spLocks noChangeArrowheads="1"/>
            </p:cNvSpPr>
            <p:nvPr userDrawn="1"/>
          </p:nvSpPr>
          <p:spPr bwMode="auto">
            <a:xfrm>
              <a:off x="8167688" y="3103563"/>
              <a:ext cx="42863" cy="7302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0" name="Freeform 204"/>
            <p:cNvSpPr>
              <a:spLocks noEditPoints="1"/>
            </p:cNvSpPr>
            <p:nvPr userDrawn="1"/>
          </p:nvSpPr>
          <p:spPr bwMode="auto">
            <a:xfrm>
              <a:off x="7673975" y="2925763"/>
              <a:ext cx="606425" cy="506413"/>
            </a:xfrm>
            <a:custGeom>
              <a:avLst/>
              <a:gdLst>
                <a:gd name="T0" fmla="*/ 38 w 157"/>
                <a:gd name="T1" fmla="*/ 0 h 131"/>
                <a:gd name="T2" fmla="*/ 38 w 157"/>
                <a:gd name="T3" fmla="*/ 35 h 131"/>
                <a:gd name="T4" fmla="*/ 35 w 157"/>
                <a:gd name="T5" fmla="*/ 38 h 131"/>
                <a:gd name="T6" fmla="*/ 0 w 157"/>
                <a:gd name="T7" fmla="*/ 38 h 131"/>
                <a:gd name="T8" fmla="*/ 0 w 157"/>
                <a:gd name="T9" fmla="*/ 131 h 131"/>
                <a:gd name="T10" fmla="*/ 157 w 157"/>
                <a:gd name="T11" fmla="*/ 131 h 131"/>
                <a:gd name="T12" fmla="*/ 157 w 157"/>
                <a:gd name="T13" fmla="*/ 0 h 131"/>
                <a:gd name="T14" fmla="*/ 38 w 157"/>
                <a:gd name="T15" fmla="*/ 0 h 131"/>
                <a:gd name="T16" fmla="*/ 146 w 157"/>
                <a:gd name="T17" fmla="*/ 72 h 131"/>
                <a:gd name="T18" fmla="*/ 128 w 157"/>
                <a:gd name="T19" fmla="*/ 72 h 131"/>
                <a:gd name="T20" fmla="*/ 128 w 157"/>
                <a:gd name="T21" fmla="*/ 86 h 131"/>
                <a:gd name="T22" fmla="*/ 121 w 157"/>
                <a:gd name="T23" fmla="*/ 86 h 131"/>
                <a:gd name="T24" fmla="*/ 121 w 157"/>
                <a:gd name="T25" fmla="*/ 38 h 131"/>
                <a:gd name="T26" fmla="*/ 98 w 157"/>
                <a:gd name="T27" fmla="*/ 38 h 131"/>
                <a:gd name="T28" fmla="*/ 98 w 157"/>
                <a:gd name="T29" fmla="*/ 46 h 131"/>
                <a:gd name="T30" fmla="*/ 91 w 157"/>
                <a:gd name="T31" fmla="*/ 46 h 131"/>
                <a:gd name="T32" fmla="*/ 91 w 157"/>
                <a:gd name="T33" fmla="*/ 38 h 131"/>
                <a:gd name="T34" fmla="*/ 83 w 157"/>
                <a:gd name="T35" fmla="*/ 38 h 131"/>
                <a:gd name="T36" fmla="*/ 52 w 157"/>
                <a:gd name="T37" fmla="*/ 38 h 131"/>
                <a:gd name="T38" fmla="*/ 52 w 157"/>
                <a:gd name="T39" fmla="*/ 70 h 131"/>
                <a:gd name="T40" fmla="*/ 87 w 157"/>
                <a:gd name="T41" fmla="*/ 70 h 131"/>
                <a:gd name="T42" fmla="*/ 88 w 157"/>
                <a:gd name="T43" fmla="*/ 70 h 131"/>
                <a:gd name="T44" fmla="*/ 91 w 157"/>
                <a:gd name="T45" fmla="*/ 70 h 131"/>
                <a:gd name="T46" fmla="*/ 91 w 157"/>
                <a:gd name="T47" fmla="*/ 54 h 131"/>
                <a:gd name="T48" fmla="*/ 98 w 157"/>
                <a:gd name="T49" fmla="*/ 54 h 131"/>
                <a:gd name="T50" fmla="*/ 98 w 157"/>
                <a:gd name="T51" fmla="*/ 70 h 131"/>
                <a:gd name="T52" fmla="*/ 108 w 157"/>
                <a:gd name="T53" fmla="*/ 70 h 131"/>
                <a:gd name="T54" fmla="*/ 108 w 157"/>
                <a:gd name="T55" fmla="*/ 76 h 131"/>
                <a:gd name="T56" fmla="*/ 88 w 157"/>
                <a:gd name="T57" fmla="*/ 76 h 131"/>
                <a:gd name="T58" fmla="*/ 87 w 157"/>
                <a:gd name="T59" fmla="*/ 76 h 131"/>
                <a:gd name="T60" fmla="*/ 52 w 157"/>
                <a:gd name="T61" fmla="*/ 76 h 131"/>
                <a:gd name="T62" fmla="*/ 52 w 157"/>
                <a:gd name="T63" fmla="*/ 106 h 131"/>
                <a:gd name="T64" fmla="*/ 52 w 157"/>
                <a:gd name="T65" fmla="*/ 106 h 131"/>
                <a:gd name="T66" fmla="*/ 52 w 157"/>
                <a:gd name="T67" fmla="*/ 107 h 131"/>
                <a:gd name="T68" fmla="*/ 76 w 157"/>
                <a:gd name="T69" fmla="*/ 107 h 131"/>
                <a:gd name="T70" fmla="*/ 76 w 157"/>
                <a:gd name="T71" fmla="*/ 95 h 131"/>
                <a:gd name="T72" fmla="*/ 83 w 157"/>
                <a:gd name="T73" fmla="*/ 95 h 131"/>
                <a:gd name="T74" fmla="*/ 83 w 157"/>
                <a:gd name="T75" fmla="*/ 107 h 131"/>
                <a:gd name="T76" fmla="*/ 121 w 157"/>
                <a:gd name="T77" fmla="*/ 107 h 131"/>
                <a:gd name="T78" fmla="*/ 121 w 157"/>
                <a:gd name="T79" fmla="*/ 97 h 131"/>
                <a:gd name="T80" fmla="*/ 128 w 157"/>
                <a:gd name="T81" fmla="*/ 97 h 131"/>
                <a:gd name="T82" fmla="*/ 128 w 157"/>
                <a:gd name="T83" fmla="*/ 114 h 131"/>
                <a:gd name="T84" fmla="*/ 45 w 157"/>
                <a:gd name="T85" fmla="*/ 114 h 131"/>
                <a:gd name="T86" fmla="*/ 45 w 157"/>
                <a:gd name="T87" fmla="*/ 106 h 131"/>
                <a:gd name="T88" fmla="*/ 28 w 157"/>
                <a:gd name="T89" fmla="*/ 106 h 131"/>
                <a:gd name="T90" fmla="*/ 28 w 157"/>
                <a:gd name="T91" fmla="*/ 74 h 131"/>
                <a:gd name="T92" fmla="*/ 45 w 157"/>
                <a:gd name="T93" fmla="*/ 74 h 131"/>
                <a:gd name="T94" fmla="*/ 45 w 157"/>
                <a:gd name="T95" fmla="*/ 32 h 131"/>
                <a:gd name="T96" fmla="*/ 51 w 157"/>
                <a:gd name="T97" fmla="*/ 32 h 131"/>
                <a:gd name="T98" fmla="*/ 51 w 157"/>
                <a:gd name="T99" fmla="*/ 14 h 131"/>
                <a:gd name="T100" fmla="*/ 83 w 157"/>
                <a:gd name="T101" fmla="*/ 14 h 131"/>
                <a:gd name="T102" fmla="*/ 83 w 157"/>
                <a:gd name="T103" fmla="*/ 32 h 131"/>
                <a:gd name="T104" fmla="*/ 128 w 157"/>
                <a:gd name="T105" fmla="*/ 32 h 131"/>
                <a:gd name="T106" fmla="*/ 128 w 157"/>
                <a:gd name="T107" fmla="*/ 39 h 131"/>
                <a:gd name="T108" fmla="*/ 146 w 157"/>
                <a:gd name="T109" fmla="*/ 39 h 131"/>
                <a:gd name="T110" fmla="*/ 146 w 157"/>
                <a:gd name="T111" fmla="*/ 7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" h="131">
                  <a:moveTo>
                    <a:pt x="38" y="0"/>
                  </a:moveTo>
                  <a:cubicBezTo>
                    <a:pt x="38" y="35"/>
                    <a:pt x="38" y="35"/>
                    <a:pt x="38" y="35"/>
                  </a:cubicBezTo>
                  <a:cubicBezTo>
                    <a:pt x="38" y="37"/>
                    <a:pt x="37" y="38"/>
                    <a:pt x="35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57" y="131"/>
                    <a:pt x="157" y="131"/>
                    <a:pt x="157" y="131"/>
                  </a:cubicBezTo>
                  <a:cubicBezTo>
                    <a:pt x="157" y="0"/>
                    <a:pt x="157" y="0"/>
                    <a:pt x="157" y="0"/>
                  </a:cubicBezTo>
                  <a:lnTo>
                    <a:pt x="38" y="0"/>
                  </a:lnTo>
                  <a:close/>
                  <a:moveTo>
                    <a:pt x="146" y="72"/>
                  </a:moveTo>
                  <a:cubicBezTo>
                    <a:pt x="128" y="72"/>
                    <a:pt x="128" y="72"/>
                    <a:pt x="128" y="72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21" y="86"/>
                    <a:pt x="121" y="86"/>
                    <a:pt x="121" y="86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8" y="54"/>
                    <a:pt x="98" y="54"/>
                    <a:pt x="98" y="54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108" y="70"/>
                    <a:pt x="108" y="70"/>
                    <a:pt x="108" y="70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121" y="107"/>
                    <a:pt x="121" y="107"/>
                    <a:pt x="121" y="107"/>
                  </a:cubicBezTo>
                  <a:cubicBezTo>
                    <a:pt x="121" y="97"/>
                    <a:pt x="121" y="97"/>
                    <a:pt x="121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114"/>
                    <a:pt x="128" y="114"/>
                    <a:pt x="128" y="114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46" y="39"/>
                    <a:pt x="146" y="39"/>
                    <a:pt x="146" y="39"/>
                  </a:cubicBezTo>
                  <a:lnTo>
                    <a:pt x="146" y="72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1" name="Freeform 206"/>
            <p:cNvSpPr>
              <a:spLocks/>
            </p:cNvSpPr>
            <p:nvPr userDrawn="1"/>
          </p:nvSpPr>
          <p:spPr bwMode="auto">
            <a:xfrm>
              <a:off x="7678738" y="2941638"/>
              <a:ext cx="107950" cy="107950"/>
            </a:xfrm>
            <a:custGeom>
              <a:avLst/>
              <a:gdLst>
                <a:gd name="T0" fmla="*/ 68 w 68"/>
                <a:gd name="T1" fmla="*/ 0 h 68"/>
                <a:gd name="T2" fmla="*/ 0 w 68"/>
                <a:gd name="T3" fmla="*/ 68 h 68"/>
                <a:gd name="T4" fmla="*/ 68 w 68"/>
                <a:gd name="T5" fmla="*/ 68 h 68"/>
                <a:gd name="T6" fmla="*/ 68 w 68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8">
                  <a:moveTo>
                    <a:pt x="68" y="0"/>
                  </a:moveTo>
                  <a:lnTo>
                    <a:pt x="0" y="68"/>
                  </a:lnTo>
                  <a:lnTo>
                    <a:pt x="68" y="6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42" name="Group 241"/>
          <p:cNvGrpSpPr/>
          <p:nvPr userDrawn="1"/>
        </p:nvGrpSpPr>
        <p:grpSpPr>
          <a:xfrm>
            <a:off x="7835901" y="1333500"/>
            <a:ext cx="474663" cy="367904"/>
            <a:chOff x="7835900" y="1778000"/>
            <a:chExt cx="474663" cy="490538"/>
          </a:xfrm>
        </p:grpSpPr>
        <p:sp>
          <p:nvSpPr>
            <p:cNvPr id="243" name="Freeform 207"/>
            <p:cNvSpPr>
              <a:spLocks/>
            </p:cNvSpPr>
            <p:nvPr userDrawn="1"/>
          </p:nvSpPr>
          <p:spPr bwMode="auto">
            <a:xfrm>
              <a:off x="7835900" y="1974850"/>
              <a:ext cx="309563" cy="293688"/>
            </a:xfrm>
            <a:custGeom>
              <a:avLst/>
              <a:gdLst>
                <a:gd name="T0" fmla="*/ 22 w 80"/>
                <a:gd name="T1" fmla="*/ 0 h 76"/>
                <a:gd name="T2" fmla="*/ 10 w 80"/>
                <a:gd name="T3" fmla="*/ 19 h 76"/>
                <a:gd name="T4" fmla="*/ 21 w 80"/>
                <a:gd name="T5" fmla="*/ 66 h 76"/>
                <a:gd name="T6" fmla="*/ 68 w 80"/>
                <a:gd name="T7" fmla="*/ 55 h 76"/>
                <a:gd name="T8" fmla="*/ 80 w 80"/>
                <a:gd name="T9" fmla="*/ 36 h 76"/>
                <a:gd name="T10" fmla="*/ 22 w 80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76">
                  <a:moveTo>
                    <a:pt x="22" y="0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0" y="35"/>
                    <a:pt x="5" y="56"/>
                    <a:pt x="21" y="66"/>
                  </a:cubicBezTo>
                  <a:cubicBezTo>
                    <a:pt x="37" y="76"/>
                    <a:pt x="58" y="71"/>
                    <a:pt x="68" y="55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0" y="36"/>
                    <a:pt x="45" y="30"/>
                    <a:pt x="2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4" name="Freeform 208"/>
            <p:cNvSpPr>
              <a:spLocks noEditPoints="1"/>
            </p:cNvSpPr>
            <p:nvPr userDrawn="1"/>
          </p:nvSpPr>
          <p:spPr bwMode="auto">
            <a:xfrm>
              <a:off x="7929563" y="1778000"/>
              <a:ext cx="381000" cy="320675"/>
            </a:xfrm>
            <a:custGeom>
              <a:avLst/>
              <a:gdLst>
                <a:gd name="T0" fmla="*/ 94 w 99"/>
                <a:gd name="T1" fmla="*/ 0 h 83"/>
                <a:gd name="T2" fmla="*/ 88 w 99"/>
                <a:gd name="T3" fmla="*/ 19 h 83"/>
                <a:gd name="T4" fmla="*/ 67 w 99"/>
                <a:gd name="T5" fmla="*/ 24 h 83"/>
                <a:gd name="T6" fmla="*/ 48 w 99"/>
                <a:gd name="T7" fmla="*/ 26 h 83"/>
                <a:gd name="T8" fmla="*/ 5 w 99"/>
                <a:gd name="T9" fmla="*/ 39 h 83"/>
                <a:gd name="T10" fmla="*/ 0 w 99"/>
                <a:gd name="T11" fmla="*/ 47 h 83"/>
                <a:gd name="T12" fmla="*/ 59 w 99"/>
                <a:gd name="T13" fmla="*/ 83 h 83"/>
                <a:gd name="T14" fmla="*/ 64 w 99"/>
                <a:gd name="T15" fmla="*/ 75 h 83"/>
                <a:gd name="T16" fmla="*/ 56 w 99"/>
                <a:gd name="T17" fmla="*/ 31 h 83"/>
                <a:gd name="T18" fmla="*/ 66 w 99"/>
                <a:gd name="T19" fmla="*/ 29 h 83"/>
                <a:gd name="T20" fmla="*/ 94 w 99"/>
                <a:gd name="T21" fmla="*/ 21 h 83"/>
                <a:gd name="T22" fmla="*/ 98 w 99"/>
                <a:gd name="T23" fmla="*/ 3 h 83"/>
                <a:gd name="T24" fmla="*/ 40 w 99"/>
                <a:gd name="T25" fmla="*/ 59 h 83"/>
                <a:gd name="T26" fmla="*/ 32 w 99"/>
                <a:gd name="T27" fmla="*/ 61 h 83"/>
                <a:gd name="T28" fmla="*/ 30 w 99"/>
                <a:gd name="T29" fmla="*/ 53 h 83"/>
                <a:gd name="T30" fmla="*/ 38 w 99"/>
                <a:gd name="T31" fmla="*/ 39 h 83"/>
                <a:gd name="T32" fmla="*/ 47 w 99"/>
                <a:gd name="T33" fmla="*/ 37 h 83"/>
                <a:gd name="T34" fmla="*/ 49 w 99"/>
                <a:gd name="T35" fmla="*/ 45 h 83"/>
                <a:gd name="T36" fmla="*/ 40 w 99"/>
                <a:gd name="T37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3">
                  <a:moveTo>
                    <a:pt x="94" y="0"/>
                  </a:moveTo>
                  <a:cubicBezTo>
                    <a:pt x="93" y="8"/>
                    <a:pt x="88" y="19"/>
                    <a:pt x="88" y="19"/>
                  </a:cubicBezTo>
                  <a:cubicBezTo>
                    <a:pt x="79" y="33"/>
                    <a:pt x="67" y="24"/>
                    <a:pt x="67" y="24"/>
                  </a:cubicBezTo>
                  <a:cubicBezTo>
                    <a:pt x="56" y="17"/>
                    <a:pt x="50" y="22"/>
                    <a:pt x="48" y="26"/>
                  </a:cubicBezTo>
                  <a:cubicBezTo>
                    <a:pt x="32" y="19"/>
                    <a:pt x="14" y="25"/>
                    <a:pt x="5" y="39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7" y="57"/>
                    <a:pt x="28" y="81"/>
                    <a:pt x="59" y="83"/>
                  </a:cubicBezTo>
                  <a:cubicBezTo>
                    <a:pt x="64" y="75"/>
                    <a:pt x="64" y="75"/>
                    <a:pt x="64" y="75"/>
                  </a:cubicBezTo>
                  <a:cubicBezTo>
                    <a:pt x="73" y="60"/>
                    <a:pt x="69" y="41"/>
                    <a:pt x="56" y="31"/>
                  </a:cubicBezTo>
                  <a:cubicBezTo>
                    <a:pt x="59" y="26"/>
                    <a:pt x="66" y="29"/>
                    <a:pt x="66" y="29"/>
                  </a:cubicBezTo>
                  <a:cubicBezTo>
                    <a:pt x="86" y="42"/>
                    <a:pt x="94" y="21"/>
                    <a:pt x="94" y="21"/>
                  </a:cubicBezTo>
                  <a:cubicBezTo>
                    <a:pt x="94" y="21"/>
                    <a:pt x="99" y="12"/>
                    <a:pt x="98" y="3"/>
                  </a:cubicBezTo>
                  <a:moveTo>
                    <a:pt x="40" y="59"/>
                  </a:moveTo>
                  <a:cubicBezTo>
                    <a:pt x="38" y="62"/>
                    <a:pt x="35" y="63"/>
                    <a:pt x="32" y="61"/>
                  </a:cubicBezTo>
                  <a:cubicBezTo>
                    <a:pt x="29" y="59"/>
                    <a:pt x="28" y="56"/>
                    <a:pt x="30" y="53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6"/>
                    <a:pt x="44" y="35"/>
                    <a:pt x="47" y="37"/>
                  </a:cubicBezTo>
                  <a:cubicBezTo>
                    <a:pt x="49" y="39"/>
                    <a:pt x="50" y="43"/>
                    <a:pt x="49" y="45"/>
                  </a:cubicBezTo>
                  <a:lnTo>
                    <a:pt x="40" y="59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45" name="Group 244"/>
          <p:cNvGrpSpPr/>
          <p:nvPr userDrawn="1"/>
        </p:nvGrpSpPr>
        <p:grpSpPr>
          <a:xfrm>
            <a:off x="6727826" y="963217"/>
            <a:ext cx="587375" cy="286940"/>
            <a:chOff x="6727825" y="1284288"/>
            <a:chExt cx="587375" cy="382587"/>
          </a:xfrm>
        </p:grpSpPr>
        <p:sp>
          <p:nvSpPr>
            <p:cNvPr id="246" name="Oval 209"/>
            <p:cNvSpPr>
              <a:spLocks noChangeArrowheads="1"/>
            </p:cNvSpPr>
            <p:nvPr userDrawn="1"/>
          </p:nvSpPr>
          <p:spPr bwMode="auto">
            <a:xfrm>
              <a:off x="68087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7" name="Oval 210"/>
            <p:cNvSpPr>
              <a:spLocks noChangeArrowheads="1"/>
            </p:cNvSpPr>
            <p:nvPr userDrawn="1"/>
          </p:nvSpPr>
          <p:spPr bwMode="auto">
            <a:xfrm>
              <a:off x="7113588" y="1303338"/>
              <a:ext cx="115888" cy="115888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8" name="Oval 211"/>
            <p:cNvSpPr>
              <a:spLocks noChangeArrowheads="1"/>
            </p:cNvSpPr>
            <p:nvPr userDrawn="1"/>
          </p:nvSpPr>
          <p:spPr bwMode="auto">
            <a:xfrm>
              <a:off x="6959600" y="1284288"/>
              <a:ext cx="123825" cy="123825"/>
            </a:xfrm>
            <a:prstGeom prst="ellipse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49" name="Freeform 212"/>
            <p:cNvSpPr>
              <a:spLocks/>
            </p:cNvSpPr>
            <p:nvPr userDrawn="1"/>
          </p:nvSpPr>
          <p:spPr bwMode="auto">
            <a:xfrm>
              <a:off x="6727825" y="1419225"/>
              <a:ext cx="587375" cy="247650"/>
            </a:xfrm>
            <a:custGeom>
              <a:avLst/>
              <a:gdLst>
                <a:gd name="T0" fmla="*/ 149 w 152"/>
                <a:gd name="T1" fmla="*/ 57 h 64"/>
                <a:gd name="T2" fmla="*/ 131 w 152"/>
                <a:gd name="T3" fmla="*/ 57 h 64"/>
                <a:gd name="T4" fmla="*/ 131 w 152"/>
                <a:gd name="T5" fmla="*/ 50 h 64"/>
                <a:gd name="T6" fmla="*/ 138 w 152"/>
                <a:gd name="T7" fmla="*/ 38 h 64"/>
                <a:gd name="T8" fmla="*/ 138 w 152"/>
                <a:gd name="T9" fmla="*/ 16 h 64"/>
                <a:gd name="T10" fmla="*/ 124 w 152"/>
                <a:gd name="T11" fmla="*/ 2 h 64"/>
                <a:gd name="T12" fmla="*/ 107 w 152"/>
                <a:gd name="T13" fmla="*/ 2 h 64"/>
                <a:gd name="T14" fmla="*/ 104 w 152"/>
                <a:gd name="T15" fmla="*/ 3 h 64"/>
                <a:gd name="T16" fmla="*/ 107 w 152"/>
                <a:gd name="T17" fmla="*/ 15 h 64"/>
                <a:gd name="T18" fmla="*/ 107 w 152"/>
                <a:gd name="T19" fmla="*/ 39 h 64"/>
                <a:gd name="T20" fmla="*/ 101 w 152"/>
                <a:gd name="T21" fmla="*/ 55 h 64"/>
                <a:gd name="T22" fmla="*/ 101 w 152"/>
                <a:gd name="T23" fmla="*/ 57 h 64"/>
                <a:gd name="T24" fmla="*/ 92 w 152"/>
                <a:gd name="T25" fmla="*/ 57 h 64"/>
                <a:gd name="T26" fmla="*/ 92 w 152"/>
                <a:gd name="T27" fmla="*/ 52 h 64"/>
                <a:gd name="T28" fmla="*/ 100 w 152"/>
                <a:gd name="T29" fmla="*/ 39 h 64"/>
                <a:gd name="T30" fmla="*/ 100 w 152"/>
                <a:gd name="T31" fmla="*/ 15 h 64"/>
                <a:gd name="T32" fmla="*/ 85 w 152"/>
                <a:gd name="T33" fmla="*/ 0 h 64"/>
                <a:gd name="T34" fmla="*/ 66 w 152"/>
                <a:gd name="T35" fmla="*/ 0 h 64"/>
                <a:gd name="T36" fmla="*/ 51 w 152"/>
                <a:gd name="T37" fmla="*/ 15 h 64"/>
                <a:gd name="T38" fmla="*/ 51 w 152"/>
                <a:gd name="T39" fmla="*/ 39 h 64"/>
                <a:gd name="T40" fmla="*/ 59 w 152"/>
                <a:gd name="T41" fmla="*/ 52 h 64"/>
                <a:gd name="T42" fmla="*/ 59 w 152"/>
                <a:gd name="T43" fmla="*/ 57 h 64"/>
                <a:gd name="T44" fmla="*/ 51 w 152"/>
                <a:gd name="T45" fmla="*/ 57 h 64"/>
                <a:gd name="T46" fmla="*/ 51 w 152"/>
                <a:gd name="T47" fmla="*/ 55 h 64"/>
                <a:gd name="T48" fmla="*/ 44 w 152"/>
                <a:gd name="T49" fmla="*/ 39 h 64"/>
                <a:gd name="T50" fmla="*/ 44 w 152"/>
                <a:gd name="T51" fmla="*/ 15 h 64"/>
                <a:gd name="T52" fmla="*/ 47 w 152"/>
                <a:gd name="T53" fmla="*/ 3 h 64"/>
                <a:gd name="T54" fmla="*/ 44 w 152"/>
                <a:gd name="T55" fmla="*/ 2 h 64"/>
                <a:gd name="T56" fmla="*/ 27 w 152"/>
                <a:gd name="T57" fmla="*/ 2 h 64"/>
                <a:gd name="T58" fmla="*/ 13 w 152"/>
                <a:gd name="T59" fmla="*/ 16 h 64"/>
                <a:gd name="T60" fmla="*/ 13 w 152"/>
                <a:gd name="T61" fmla="*/ 38 h 64"/>
                <a:gd name="T62" fmla="*/ 21 w 152"/>
                <a:gd name="T63" fmla="*/ 50 h 64"/>
                <a:gd name="T64" fmla="*/ 21 w 152"/>
                <a:gd name="T65" fmla="*/ 57 h 64"/>
                <a:gd name="T66" fmla="*/ 3 w 152"/>
                <a:gd name="T67" fmla="*/ 57 h 64"/>
                <a:gd name="T68" fmla="*/ 0 w 152"/>
                <a:gd name="T69" fmla="*/ 60 h 64"/>
                <a:gd name="T70" fmla="*/ 3 w 152"/>
                <a:gd name="T71" fmla="*/ 64 h 64"/>
                <a:gd name="T72" fmla="*/ 149 w 152"/>
                <a:gd name="T73" fmla="*/ 64 h 64"/>
                <a:gd name="T74" fmla="*/ 152 w 152"/>
                <a:gd name="T75" fmla="*/ 60 h 64"/>
                <a:gd name="T76" fmla="*/ 149 w 152"/>
                <a:gd name="T7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" h="64">
                  <a:moveTo>
                    <a:pt x="149" y="57"/>
                  </a:moveTo>
                  <a:cubicBezTo>
                    <a:pt x="131" y="57"/>
                    <a:pt x="131" y="57"/>
                    <a:pt x="131" y="57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5" y="48"/>
                    <a:pt x="138" y="43"/>
                    <a:pt x="138" y="38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9"/>
                    <a:pt x="132" y="2"/>
                    <a:pt x="124" y="2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6" y="2"/>
                    <a:pt x="105" y="2"/>
                    <a:pt x="104" y="3"/>
                  </a:cubicBezTo>
                  <a:cubicBezTo>
                    <a:pt x="106" y="6"/>
                    <a:pt x="107" y="10"/>
                    <a:pt x="107" y="1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7" y="45"/>
                    <a:pt x="105" y="51"/>
                    <a:pt x="101" y="55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7" y="50"/>
                    <a:pt x="100" y="45"/>
                    <a:pt x="100" y="39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7"/>
                    <a:pt x="93" y="0"/>
                    <a:pt x="8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8" y="0"/>
                    <a:pt x="51" y="7"/>
                    <a:pt x="51" y="15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45"/>
                    <a:pt x="54" y="50"/>
                    <a:pt x="59" y="52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6" y="51"/>
                    <a:pt x="44" y="45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0"/>
                    <a:pt x="45" y="6"/>
                    <a:pt x="47" y="3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9" y="2"/>
                    <a:pt x="13" y="9"/>
                    <a:pt x="13" y="1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3"/>
                    <a:pt x="16" y="48"/>
                    <a:pt x="21" y="5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" y="57"/>
                    <a:pt x="0" y="59"/>
                    <a:pt x="0" y="60"/>
                  </a:cubicBezTo>
                  <a:cubicBezTo>
                    <a:pt x="0" y="62"/>
                    <a:pt x="1" y="64"/>
                    <a:pt x="3" y="64"/>
                  </a:cubicBezTo>
                  <a:cubicBezTo>
                    <a:pt x="149" y="64"/>
                    <a:pt x="149" y="64"/>
                    <a:pt x="149" y="64"/>
                  </a:cubicBezTo>
                  <a:cubicBezTo>
                    <a:pt x="151" y="64"/>
                    <a:pt x="152" y="62"/>
                    <a:pt x="152" y="60"/>
                  </a:cubicBezTo>
                  <a:cubicBezTo>
                    <a:pt x="152" y="59"/>
                    <a:pt x="151" y="57"/>
                    <a:pt x="149" y="5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50" name="Group 249"/>
          <p:cNvGrpSpPr/>
          <p:nvPr userDrawn="1"/>
        </p:nvGrpSpPr>
        <p:grpSpPr>
          <a:xfrm>
            <a:off x="5248276" y="2912269"/>
            <a:ext cx="309563" cy="232172"/>
            <a:chOff x="5248275" y="3883025"/>
            <a:chExt cx="309563" cy="309563"/>
          </a:xfrm>
        </p:grpSpPr>
        <p:sp>
          <p:nvSpPr>
            <p:cNvPr id="251" name="Freeform 213"/>
            <p:cNvSpPr>
              <a:spLocks/>
            </p:cNvSpPr>
            <p:nvPr userDrawn="1"/>
          </p:nvSpPr>
          <p:spPr bwMode="auto">
            <a:xfrm>
              <a:off x="5264150" y="3887788"/>
              <a:ext cx="153988" cy="166688"/>
            </a:xfrm>
            <a:custGeom>
              <a:avLst/>
              <a:gdLst>
                <a:gd name="T0" fmla="*/ 19 w 40"/>
                <a:gd name="T1" fmla="*/ 43 h 43"/>
                <a:gd name="T2" fmla="*/ 35 w 40"/>
                <a:gd name="T3" fmla="*/ 38 h 43"/>
                <a:gd name="T4" fmla="*/ 35 w 40"/>
                <a:gd name="T5" fmla="*/ 36 h 43"/>
                <a:gd name="T6" fmla="*/ 40 w 40"/>
                <a:gd name="T7" fmla="*/ 29 h 43"/>
                <a:gd name="T8" fmla="*/ 27 w 40"/>
                <a:gd name="T9" fmla="*/ 0 h 43"/>
                <a:gd name="T10" fmla="*/ 0 w 40"/>
                <a:gd name="T11" fmla="*/ 21 h 43"/>
                <a:gd name="T12" fmla="*/ 8 w 40"/>
                <a:gd name="T13" fmla="*/ 38 h 43"/>
                <a:gd name="T14" fmla="*/ 11 w 40"/>
                <a:gd name="T15" fmla="*/ 37 h 43"/>
                <a:gd name="T16" fmla="*/ 19 w 40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19" y="43"/>
                  </a:moveTo>
                  <a:cubicBezTo>
                    <a:pt x="25" y="42"/>
                    <a:pt x="30" y="40"/>
                    <a:pt x="35" y="38"/>
                  </a:cubicBezTo>
                  <a:cubicBezTo>
                    <a:pt x="35" y="37"/>
                    <a:pt x="35" y="37"/>
                    <a:pt x="35" y="36"/>
                  </a:cubicBezTo>
                  <a:cubicBezTo>
                    <a:pt x="35" y="33"/>
                    <a:pt x="37" y="30"/>
                    <a:pt x="40" y="29"/>
                  </a:cubicBezTo>
                  <a:cubicBezTo>
                    <a:pt x="39" y="18"/>
                    <a:pt x="34" y="8"/>
                    <a:pt x="27" y="0"/>
                  </a:cubicBezTo>
                  <a:cubicBezTo>
                    <a:pt x="15" y="3"/>
                    <a:pt x="5" y="11"/>
                    <a:pt x="0" y="21"/>
                  </a:cubicBezTo>
                  <a:cubicBezTo>
                    <a:pt x="2" y="27"/>
                    <a:pt x="5" y="33"/>
                    <a:pt x="8" y="38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5" y="37"/>
                    <a:pt x="18" y="39"/>
                    <a:pt x="19" y="4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2" name="Freeform 214"/>
            <p:cNvSpPr>
              <a:spLocks/>
            </p:cNvSpPr>
            <p:nvPr userDrawn="1"/>
          </p:nvSpPr>
          <p:spPr bwMode="auto">
            <a:xfrm>
              <a:off x="5253038" y="4060825"/>
              <a:ext cx="134938" cy="120650"/>
            </a:xfrm>
            <a:custGeom>
              <a:avLst/>
              <a:gdLst>
                <a:gd name="T0" fmla="*/ 18 w 35"/>
                <a:gd name="T1" fmla="*/ 8 h 31"/>
                <a:gd name="T2" fmla="*/ 14 w 35"/>
                <a:gd name="T3" fmla="*/ 9 h 31"/>
                <a:gd name="T4" fmla="*/ 6 w 35"/>
                <a:gd name="T5" fmla="*/ 2 h 31"/>
                <a:gd name="T6" fmla="*/ 0 w 35"/>
                <a:gd name="T7" fmla="*/ 0 h 31"/>
                <a:gd name="T8" fmla="*/ 25 w 35"/>
                <a:gd name="T9" fmla="*/ 31 h 31"/>
                <a:gd name="T10" fmla="*/ 35 w 35"/>
                <a:gd name="T11" fmla="*/ 21 h 31"/>
                <a:gd name="T12" fmla="*/ 33 w 35"/>
                <a:gd name="T13" fmla="*/ 17 h 31"/>
                <a:gd name="T14" fmla="*/ 18 w 35"/>
                <a:gd name="T15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1">
                  <a:moveTo>
                    <a:pt x="18" y="8"/>
                  </a:moveTo>
                  <a:cubicBezTo>
                    <a:pt x="17" y="8"/>
                    <a:pt x="16" y="9"/>
                    <a:pt x="14" y="9"/>
                  </a:cubicBezTo>
                  <a:cubicBezTo>
                    <a:pt x="10" y="9"/>
                    <a:pt x="7" y="6"/>
                    <a:pt x="6" y="2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2" y="15"/>
                    <a:pt x="12" y="26"/>
                    <a:pt x="25" y="31"/>
                  </a:cubicBezTo>
                  <a:cubicBezTo>
                    <a:pt x="29" y="28"/>
                    <a:pt x="32" y="25"/>
                    <a:pt x="35" y="21"/>
                  </a:cubicBezTo>
                  <a:cubicBezTo>
                    <a:pt x="34" y="20"/>
                    <a:pt x="33" y="18"/>
                    <a:pt x="33" y="17"/>
                  </a:cubicBezTo>
                  <a:cubicBezTo>
                    <a:pt x="27" y="14"/>
                    <a:pt x="22" y="11"/>
                    <a:pt x="18" y="8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3" name="Freeform 215"/>
            <p:cNvSpPr>
              <a:spLocks/>
            </p:cNvSpPr>
            <p:nvPr userDrawn="1"/>
          </p:nvSpPr>
          <p:spPr bwMode="auto">
            <a:xfrm>
              <a:off x="5334000" y="4049713"/>
              <a:ext cx="84138" cy="58738"/>
            </a:xfrm>
            <a:custGeom>
              <a:avLst/>
              <a:gdLst>
                <a:gd name="T0" fmla="*/ 1 w 22"/>
                <a:gd name="T1" fmla="*/ 5 h 15"/>
                <a:gd name="T2" fmla="*/ 0 w 22"/>
                <a:gd name="T3" fmla="*/ 7 h 15"/>
                <a:gd name="T4" fmla="*/ 13 w 22"/>
                <a:gd name="T5" fmla="*/ 15 h 15"/>
                <a:gd name="T6" fmla="*/ 20 w 22"/>
                <a:gd name="T7" fmla="*/ 11 h 15"/>
                <a:gd name="T8" fmla="*/ 22 w 22"/>
                <a:gd name="T9" fmla="*/ 2 h 15"/>
                <a:gd name="T10" fmla="*/ 20 w 22"/>
                <a:gd name="T11" fmla="*/ 0 h 15"/>
                <a:gd name="T12" fmla="*/ 1 w 22"/>
                <a:gd name="T13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1" y="5"/>
                  </a:moveTo>
                  <a:cubicBezTo>
                    <a:pt x="1" y="6"/>
                    <a:pt x="1" y="7"/>
                    <a:pt x="0" y="7"/>
                  </a:cubicBezTo>
                  <a:cubicBezTo>
                    <a:pt x="4" y="10"/>
                    <a:pt x="9" y="13"/>
                    <a:pt x="13" y="15"/>
                  </a:cubicBezTo>
                  <a:cubicBezTo>
                    <a:pt x="15" y="13"/>
                    <a:pt x="17" y="11"/>
                    <a:pt x="20" y="11"/>
                  </a:cubicBezTo>
                  <a:cubicBezTo>
                    <a:pt x="21" y="8"/>
                    <a:pt x="22" y="5"/>
                    <a:pt x="22" y="2"/>
                  </a:cubicBezTo>
                  <a:cubicBezTo>
                    <a:pt x="21" y="1"/>
                    <a:pt x="21" y="1"/>
                    <a:pt x="20" y="0"/>
                  </a:cubicBezTo>
                  <a:cubicBezTo>
                    <a:pt x="14" y="3"/>
                    <a:pt x="8" y="5"/>
                    <a:pt x="1" y="5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4" name="Freeform 216"/>
            <p:cNvSpPr>
              <a:spLocks/>
            </p:cNvSpPr>
            <p:nvPr userDrawn="1"/>
          </p:nvSpPr>
          <p:spPr bwMode="auto">
            <a:xfrm>
              <a:off x="5430838" y="3938588"/>
              <a:ext cx="127000" cy="184150"/>
            </a:xfrm>
            <a:custGeom>
              <a:avLst/>
              <a:gdLst>
                <a:gd name="T0" fmla="*/ 29 w 33"/>
                <a:gd name="T1" fmla="*/ 44 h 48"/>
                <a:gd name="T2" fmla="*/ 33 w 33"/>
                <a:gd name="T3" fmla="*/ 26 h 48"/>
                <a:gd name="T4" fmla="*/ 23 w 33"/>
                <a:gd name="T5" fmla="*/ 0 h 48"/>
                <a:gd name="T6" fmla="*/ 8 w 33"/>
                <a:gd name="T7" fmla="*/ 21 h 48"/>
                <a:gd name="T8" fmla="*/ 8 w 33"/>
                <a:gd name="T9" fmla="*/ 23 h 48"/>
                <a:gd name="T10" fmla="*/ 2 w 33"/>
                <a:gd name="T11" fmla="*/ 31 h 48"/>
                <a:gd name="T12" fmla="*/ 0 w 33"/>
                <a:gd name="T13" fmla="*/ 42 h 48"/>
                <a:gd name="T14" fmla="*/ 3 w 33"/>
                <a:gd name="T15" fmla="*/ 48 h 48"/>
                <a:gd name="T16" fmla="*/ 8 w 33"/>
                <a:gd name="T17" fmla="*/ 48 h 48"/>
                <a:gd name="T18" fmla="*/ 29 w 33"/>
                <a:gd name="T1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8">
                  <a:moveTo>
                    <a:pt x="29" y="44"/>
                  </a:moveTo>
                  <a:cubicBezTo>
                    <a:pt x="31" y="38"/>
                    <a:pt x="33" y="32"/>
                    <a:pt x="33" y="26"/>
                  </a:cubicBezTo>
                  <a:cubicBezTo>
                    <a:pt x="33" y="16"/>
                    <a:pt x="29" y="7"/>
                    <a:pt x="23" y="0"/>
                  </a:cubicBezTo>
                  <a:cubicBezTo>
                    <a:pt x="20" y="8"/>
                    <a:pt x="15" y="15"/>
                    <a:pt x="8" y="21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7"/>
                    <a:pt x="6" y="30"/>
                    <a:pt x="2" y="31"/>
                  </a:cubicBezTo>
                  <a:cubicBezTo>
                    <a:pt x="2" y="35"/>
                    <a:pt x="1" y="38"/>
                    <a:pt x="0" y="42"/>
                  </a:cubicBezTo>
                  <a:cubicBezTo>
                    <a:pt x="2" y="43"/>
                    <a:pt x="3" y="45"/>
                    <a:pt x="3" y="48"/>
                  </a:cubicBezTo>
                  <a:cubicBezTo>
                    <a:pt x="5" y="48"/>
                    <a:pt x="7" y="48"/>
                    <a:pt x="8" y="48"/>
                  </a:cubicBezTo>
                  <a:cubicBezTo>
                    <a:pt x="16" y="48"/>
                    <a:pt x="22" y="46"/>
                    <a:pt x="29" y="44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5" name="Freeform 217"/>
            <p:cNvSpPr>
              <a:spLocks/>
            </p:cNvSpPr>
            <p:nvPr userDrawn="1"/>
          </p:nvSpPr>
          <p:spPr bwMode="auto">
            <a:xfrm>
              <a:off x="5248275" y="3998913"/>
              <a:ext cx="31750" cy="50800"/>
            </a:xfrm>
            <a:custGeom>
              <a:avLst/>
              <a:gdLst>
                <a:gd name="T0" fmla="*/ 2 w 8"/>
                <a:gd name="T1" fmla="*/ 0 h 13"/>
                <a:gd name="T2" fmla="*/ 0 w 8"/>
                <a:gd name="T3" fmla="*/ 10 h 13"/>
                <a:gd name="T4" fmla="*/ 0 w 8"/>
                <a:gd name="T5" fmla="*/ 11 h 13"/>
                <a:gd name="T6" fmla="*/ 8 w 8"/>
                <a:gd name="T7" fmla="*/ 13 h 13"/>
                <a:gd name="T8" fmla="*/ 8 w 8"/>
                <a:gd name="T9" fmla="*/ 12 h 13"/>
                <a:gd name="T10" fmla="*/ 2 w 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2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8" y="13"/>
                    <a:pt x="8" y="12"/>
                    <a:pt x="8" y="12"/>
                  </a:cubicBezTo>
                  <a:cubicBezTo>
                    <a:pt x="6" y="8"/>
                    <a:pt x="3" y="4"/>
                    <a:pt x="2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6" name="Freeform 218"/>
            <p:cNvSpPr>
              <a:spLocks/>
            </p:cNvSpPr>
            <p:nvPr userDrawn="1"/>
          </p:nvSpPr>
          <p:spPr bwMode="auto">
            <a:xfrm>
              <a:off x="5372100" y="4130675"/>
              <a:ext cx="150813" cy="61913"/>
            </a:xfrm>
            <a:custGeom>
              <a:avLst/>
              <a:gdLst>
                <a:gd name="T0" fmla="*/ 10 w 39"/>
                <a:gd name="T1" fmla="*/ 7 h 16"/>
                <a:gd name="T2" fmla="*/ 7 w 39"/>
                <a:gd name="T3" fmla="*/ 6 h 16"/>
                <a:gd name="T4" fmla="*/ 0 w 39"/>
                <a:gd name="T5" fmla="*/ 15 h 16"/>
                <a:gd name="T6" fmla="*/ 8 w 39"/>
                <a:gd name="T7" fmla="*/ 16 h 16"/>
                <a:gd name="T8" fmla="*/ 39 w 39"/>
                <a:gd name="T9" fmla="*/ 0 h 16"/>
                <a:gd name="T10" fmla="*/ 23 w 39"/>
                <a:gd name="T11" fmla="*/ 3 h 16"/>
                <a:gd name="T12" fmla="*/ 17 w 39"/>
                <a:gd name="T13" fmla="*/ 2 h 16"/>
                <a:gd name="T14" fmla="*/ 10 w 39"/>
                <a:gd name="T15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6">
                  <a:moveTo>
                    <a:pt x="10" y="7"/>
                  </a:moveTo>
                  <a:cubicBezTo>
                    <a:pt x="9" y="7"/>
                    <a:pt x="8" y="6"/>
                    <a:pt x="7" y="6"/>
                  </a:cubicBezTo>
                  <a:cubicBezTo>
                    <a:pt x="5" y="9"/>
                    <a:pt x="3" y="12"/>
                    <a:pt x="0" y="15"/>
                  </a:cubicBezTo>
                  <a:cubicBezTo>
                    <a:pt x="3" y="15"/>
                    <a:pt x="5" y="16"/>
                    <a:pt x="8" y="16"/>
                  </a:cubicBezTo>
                  <a:cubicBezTo>
                    <a:pt x="21" y="16"/>
                    <a:pt x="32" y="10"/>
                    <a:pt x="39" y="0"/>
                  </a:cubicBezTo>
                  <a:cubicBezTo>
                    <a:pt x="34" y="2"/>
                    <a:pt x="29" y="3"/>
                    <a:pt x="23" y="3"/>
                  </a:cubicBezTo>
                  <a:cubicBezTo>
                    <a:pt x="21" y="3"/>
                    <a:pt x="19" y="3"/>
                    <a:pt x="17" y="2"/>
                  </a:cubicBezTo>
                  <a:cubicBezTo>
                    <a:pt x="16" y="5"/>
                    <a:pt x="13" y="7"/>
                    <a:pt x="10" y="7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57" name="Freeform 219"/>
            <p:cNvSpPr>
              <a:spLocks/>
            </p:cNvSpPr>
            <p:nvPr userDrawn="1"/>
          </p:nvSpPr>
          <p:spPr bwMode="auto">
            <a:xfrm>
              <a:off x="5387975" y="3883025"/>
              <a:ext cx="119063" cy="120650"/>
            </a:xfrm>
            <a:custGeom>
              <a:avLst/>
              <a:gdLst>
                <a:gd name="T0" fmla="*/ 31 w 31"/>
                <a:gd name="T1" fmla="*/ 10 h 31"/>
                <a:gd name="T2" fmla="*/ 4 w 31"/>
                <a:gd name="T3" fmla="*/ 0 h 31"/>
                <a:gd name="T4" fmla="*/ 0 w 31"/>
                <a:gd name="T5" fmla="*/ 0 h 31"/>
                <a:gd name="T6" fmla="*/ 13 w 31"/>
                <a:gd name="T7" fmla="*/ 29 h 31"/>
                <a:gd name="T8" fmla="*/ 16 w 31"/>
                <a:gd name="T9" fmla="*/ 31 h 31"/>
                <a:gd name="T10" fmla="*/ 31 w 31"/>
                <a:gd name="T11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">
                  <a:moveTo>
                    <a:pt x="31" y="10"/>
                  </a:moveTo>
                  <a:cubicBezTo>
                    <a:pt x="24" y="4"/>
                    <a:pt x="14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7" y="8"/>
                    <a:pt x="12" y="18"/>
                    <a:pt x="13" y="29"/>
                  </a:cubicBezTo>
                  <a:cubicBezTo>
                    <a:pt x="14" y="30"/>
                    <a:pt x="15" y="30"/>
                    <a:pt x="16" y="31"/>
                  </a:cubicBezTo>
                  <a:cubicBezTo>
                    <a:pt x="23" y="25"/>
                    <a:pt x="27" y="18"/>
                    <a:pt x="31" y="1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58" name="Group 257"/>
          <p:cNvGrpSpPr/>
          <p:nvPr userDrawn="1"/>
        </p:nvGrpSpPr>
        <p:grpSpPr>
          <a:xfrm>
            <a:off x="5040314" y="3219451"/>
            <a:ext cx="220663" cy="194072"/>
            <a:chOff x="5040313" y="4292600"/>
            <a:chExt cx="220663" cy="258763"/>
          </a:xfrm>
        </p:grpSpPr>
        <p:sp>
          <p:nvSpPr>
            <p:cNvPr id="259" name="Freeform 220"/>
            <p:cNvSpPr>
              <a:spLocks noEditPoints="1"/>
            </p:cNvSpPr>
            <p:nvPr userDrawn="1"/>
          </p:nvSpPr>
          <p:spPr bwMode="auto">
            <a:xfrm>
              <a:off x="5040313" y="4292600"/>
              <a:ext cx="220663" cy="258763"/>
            </a:xfrm>
            <a:custGeom>
              <a:avLst/>
              <a:gdLst>
                <a:gd name="T0" fmla="*/ 25 w 57"/>
                <a:gd name="T1" fmla="*/ 13 h 67"/>
                <a:gd name="T2" fmla="*/ 9 w 57"/>
                <a:gd name="T3" fmla="*/ 13 h 67"/>
                <a:gd name="T4" fmla="*/ 7 w 57"/>
                <a:gd name="T5" fmla="*/ 13 h 67"/>
                <a:gd name="T6" fmla="*/ 5 w 57"/>
                <a:gd name="T7" fmla="*/ 11 h 67"/>
                <a:gd name="T8" fmla="*/ 4 w 57"/>
                <a:gd name="T9" fmla="*/ 9 h 67"/>
                <a:gd name="T10" fmla="*/ 5 w 57"/>
                <a:gd name="T11" fmla="*/ 7 h 67"/>
                <a:gd name="T12" fmla="*/ 7 w 57"/>
                <a:gd name="T13" fmla="*/ 5 h 67"/>
                <a:gd name="T14" fmla="*/ 57 w 57"/>
                <a:gd name="T15" fmla="*/ 5 h 67"/>
                <a:gd name="T16" fmla="*/ 57 w 57"/>
                <a:gd name="T17" fmla="*/ 0 h 67"/>
                <a:gd name="T18" fmla="*/ 6 w 57"/>
                <a:gd name="T19" fmla="*/ 0 h 67"/>
                <a:gd name="T20" fmla="*/ 6 w 57"/>
                <a:gd name="T21" fmla="*/ 0 h 67"/>
                <a:gd name="T22" fmla="*/ 5 w 57"/>
                <a:gd name="T23" fmla="*/ 0 h 67"/>
                <a:gd name="T24" fmla="*/ 1 w 57"/>
                <a:gd name="T25" fmla="*/ 4 h 67"/>
                <a:gd name="T26" fmla="*/ 0 w 57"/>
                <a:gd name="T27" fmla="*/ 9 h 67"/>
                <a:gd name="T28" fmla="*/ 0 w 57"/>
                <a:gd name="T29" fmla="*/ 10 h 67"/>
                <a:gd name="T30" fmla="*/ 0 w 57"/>
                <a:gd name="T31" fmla="*/ 62 h 67"/>
                <a:gd name="T32" fmla="*/ 9 w 57"/>
                <a:gd name="T33" fmla="*/ 67 h 67"/>
                <a:gd name="T34" fmla="*/ 57 w 57"/>
                <a:gd name="T35" fmla="*/ 67 h 67"/>
                <a:gd name="T36" fmla="*/ 57 w 57"/>
                <a:gd name="T37" fmla="*/ 18 h 67"/>
                <a:gd name="T38" fmla="*/ 57 w 57"/>
                <a:gd name="T39" fmla="*/ 16 h 67"/>
                <a:gd name="T40" fmla="*/ 57 w 57"/>
                <a:gd name="T41" fmla="*/ 13 h 67"/>
                <a:gd name="T42" fmla="*/ 25 w 57"/>
                <a:gd name="T43" fmla="*/ 13 h 67"/>
                <a:gd name="T44" fmla="*/ 43 w 57"/>
                <a:gd name="T45" fmla="*/ 38 h 67"/>
                <a:gd name="T46" fmla="*/ 17 w 57"/>
                <a:gd name="T47" fmla="*/ 38 h 67"/>
                <a:gd name="T48" fmla="*/ 14 w 57"/>
                <a:gd name="T49" fmla="*/ 36 h 67"/>
                <a:gd name="T50" fmla="*/ 17 w 57"/>
                <a:gd name="T51" fmla="*/ 33 h 67"/>
                <a:gd name="T52" fmla="*/ 43 w 57"/>
                <a:gd name="T53" fmla="*/ 33 h 67"/>
                <a:gd name="T54" fmla="*/ 46 w 57"/>
                <a:gd name="T55" fmla="*/ 36 h 67"/>
                <a:gd name="T56" fmla="*/ 43 w 57"/>
                <a:gd name="T57" fmla="*/ 38 h 67"/>
                <a:gd name="T58" fmla="*/ 43 w 57"/>
                <a:gd name="T59" fmla="*/ 29 h 67"/>
                <a:gd name="T60" fmla="*/ 17 w 57"/>
                <a:gd name="T61" fmla="*/ 29 h 67"/>
                <a:gd name="T62" fmla="*/ 14 w 57"/>
                <a:gd name="T63" fmla="*/ 26 h 67"/>
                <a:gd name="T64" fmla="*/ 17 w 57"/>
                <a:gd name="T65" fmla="*/ 24 h 67"/>
                <a:gd name="T66" fmla="*/ 43 w 57"/>
                <a:gd name="T67" fmla="*/ 24 h 67"/>
                <a:gd name="T68" fmla="*/ 46 w 57"/>
                <a:gd name="T69" fmla="*/ 26 h 67"/>
                <a:gd name="T70" fmla="*/ 43 w 57"/>
                <a:gd name="T71" fmla="*/ 2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67">
                  <a:moveTo>
                    <a:pt x="25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3"/>
                    <a:pt x="5" y="12"/>
                    <a:pt x="5" y="11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6" y="5"/>
                    <a:pt x="7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"/>
                    <a:pt x="2" y="3"/>
                    <a:pt x="1" y="4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" y="65"/>
                    <a:pt x="4" y="66"/>
                    <a:pt x="9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25" y="13"/>
                  </a:lnTo>
                  <a:close/>
                  <a:moveTo>
                    <a:pt x="43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5" y="38"/>
                    <a:pt x="14" y="37"/>
                    <a:pt x="14" y="36"/>
                  </a:cubicBezTo>
                  <a:cubicBezTo>
                    <a:pt x="14" y="34"/>
                    <a:pt x="15" y="33"/>
                    <a:pt x="17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3"/>
                    <a:pt x="46" y="34"/>
                    <a:pt x="46" y="36"/>
                  </a:cubicBezTo>
                  <a:cubicBezTo>
                    <a:pt x="46" y="37"/>
                    <a:pt x="45" y="38"/>
                    <a:pt x="43" y="38"/>
                  </a:cubicBezTo>
                  <a:close/>
                  <a:moveTo>
                    <a:pt x="43" y="2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5" y="29"/>
                    <a:pt x="14" y="28"/>
                    <a:pt x="14" y="26"/>
                  </a:cubicBezTo>
                  <a:cubicBezTo>
                    <a:pt x="14" y="25"/>
                    <a:pt x="15" y="24"/>
                    <a:pt x="17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5" y="24"/>
                    <a:pt x="46" y="25"/>
                    <a:pt x="46" y="26"/>
                  </a:cubicBezTo>
                  <a:cubicBezTo>
                    <a:pt x="46" y="28"/>
                    <a:pt x="45" y="29"/>
                    <a:pt x="43" y="29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0" name="Freeform 221"/>
            <p:cNvSpPr>
              <a:spLocks/>
            </p:cNvSpPr>
            <p:nvPr userDrawn="1"/>
          </p:nvSpPr>
          <p:spPr bwMode="auto">
            <a:xfrm>
              <a:off x="5072063" y="4319588"/>
              <a:ext cx="184150" cy="15875"/>
            </a:xfrm>
            <a:custGeom>
              <a:avLst/>
              <a:gdLst>
                <a:gd name="T0" fmla="*/ 2 w 48"/>
                <a:gd name="T1" fmla="*/ 0 h 4"/>
                <a:gd name="T2" fmla="*/ 0 w 48"/>
                <a:gd name="T3" fmla="*/ 2 h 4"/>
                <a:gd name="T4" fmla="*/ 2 w 48"/>
                <a:gd name="T5" fmla="*/ 4 h 4"/>
                <a:gd name="T6" fmla="*/ 46 w 48"/>
                <a:gd name="T7" fmla="*/ 4 h 4"/>
                <a:gd name="T8" fmla="*/ 48 w 48"/>
                <a:gd name="T9" fmla="*/ 2 h 4"/>
                <a:gd name="T10" fmla="*/ 46 w 48"/>
                <a:gd name="T11" fmla="*/ 0 h 4"/>
                <a:gd name="T12" fmla="*/ 2 w 4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8" y="4"/>
                    <a:pt x="48" y="3"/>
                    <a:pt x="48" y="2"/>
                  </a:cubicBezTo>
                  <a:cubicBezTo>
                    <a:pt x="48" y="1"/>
                    <a:pt x="48" y="0"/>
                    <a:pt x="46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61" name="Group 260"/>
          <p:cNvGrpSpPr/>
          <p:nvPr userDrawn="1"/>
        </p:nvGrpSpPr>
        <p:grpSpPr>
          <a:xfrm>
            <a:off x="6762750" y="1450182"/>
            <a:ext cx="409576" cy="445294"/>
            <a:chOff x="6762750" y="1933575"/>
            <a:chExt cx="409576" cy="593725"/>
          </a:xfrm>
        </p:grpSpPr>
        <p:sp>
          <p:nvSpPr>
            <p:cNvPr id="262" name="Rectangle 222"/>
            <p:cNvSpPr>
              <a:spLocks noChangeArrowheads="1"/>
            </p:cNvSpPr>
            <p:nvPr userDrawn="1"/>
          </p:nvSpPr>
          <p:spPr bwMode="auto">
            <a:xfrm>
              <a:off x="6964363" y="2144713"/>
              <a:ext cx="119063" cy="7938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3" name="Freeform 223"/>
            <p:cNvSpPr>
              <a:spLocks/>
            </p:cNvSpPr>
            <p:nvPr userDrawn="1"/>
          </p:nvSpPr>
          <p:spPr bwMode="auto">
            <a:xfrm>
              <a:off x="6875463" y="2144713"/>
              <a:ext cx="100013" cy="150813"/>
            </a:xfrm>
            <a:custGeom>
              <a:avLst/>
              <a:gdLst>
                <a:gd name="T0" fmla="*/ 0 w 26"/>
                <a:gd name="T1" fmla="*/ 1 h 39"/>
                <a:gd name="T2" fmla="*/ 1 w 26"/>
                <a:gd name="T3" fmla="*/ 39 h 39"/>
                <a:gd name="T4" fmla="*/ 26 w 26"/>
                <a:gd name="T5" fmla="*/ 20 h 39"/>
                <a:gd name="T6" fmla="*/ 0 w 26"/>
                <a:gd name="T7" fmla="*/ 0 h 39"/>
                <a:gd name="T8" fmla="*/ 0 w 26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0" y="1"/>
                  </a:moveTo>
                  <a:cubicBezTo>
                    <a:pt x="1" y="39"/>
                    <a:pt x="1" y="39"/>
                    <a:pt x="1" y="3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4" name="Freeform 224"/>
            <p:cNvSpPr>
              <a:spLocks/>
            </p:cNvSpPr>
            <p:nvPr userDrawn="1"/>
          </p:nvSpPr>
          <p:spPr bwMode="auto">
            <a:xfrm>
              <a:off x="6889750" y="2028825"/>
              <a:ext cx="266700" cy="142875"/>
            </a:xfrm>
            <a:custGeom>
              <a:avLst/>
              <a:gdLst>
                <a:gd name="T0" fmla="*/ 168 w 168"/>
                <a:gd name="T1" fmla="*/ 64 h 90"/>
                <a:gd name="T2" fmla="*/ 83 w 168"/>
                <a:gd name="T3" fmla="*/ 0 h 90"/>
                <a:gd name="T4" fmla="*/ 0 w 168"/>
                <a:gd name="T5" fmla="*/ 64 h 90"/>
                <a:gd name="T6" fmla="*/ 34 w 168"/>
                <a:gd name="T7" fmla="*/ 90 h 90"/>
                <a:gd name="T8" fmla="*/ 34 w 168"/>
                <a:gd name="T9" fmla="*/ 56 h 90"/>
                <a:gd name="T10" fmla="*/ 134 w 168"/>
                <a:gd name="T11" fmla="*/ 56 h 90"/>
                <a:gd name="T12" fmla="*/ 134 w 168"/>
                <a:gd name="T13" fmla="*/ 90 h 90"/>
                <a:gd name="T14" fmla="*/ 168 w 168"/>
                <a:gd name="T15" fmla="*/ 6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90">
                  <a:moveTo>
                    <a:pt x="168" y="64"/>
                  </a:moveTo>
                  <a:lnTo>
                    <a:pt x="83" y="0"/>
                  </a:lnTo>
                  <a:lnTo>
                    <a:pt x="0" y="64"/>
                  </a:lnTo>
                  <a:lnTo>
                    <a:pt x="34" y="90"/>
                  </a:lnTo>
                  <a:lnTo>
                    <a:pt x="34" y="56"/>
                  </a:lnTo>
                  <a:lnTo>
                    <a:pt x="134" y="56"/>
                  </a:lnTo>
                  <a:lnTo>
                    <a:pt x="134" y="90"/>
                  </a:lnTo>
                  <a:lnTo>
                    <a:pt x="168" y="6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5" name="Rectangle 225"/>
            <p:cNvSpPr>
              <a:spLocks noChangeArrowheads="1"/>
            </p:cNvSpPr>
            <p:nvPr userDrawn="1"/>
          </p:nvSpPr>
          <p:spPr bwMode="auto">
            <a:xfrm>
              <a:off x="6964363" y="2168525"/>
              <a:ext cx="119063" cy="3175"/>
            </a:xfrm>
            <a:prstGeom prst="rect">
              <a:avLst/>
            </a:pr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6" name="Freeform 226"/>
            <p:cNvSpPr>
              <a:spLocks/>
            </p:cNvSpPr>
            <p:nvPr userDrawn="1"/>
          </p:nvSpPr>
          <p:spPr bwMode="auto">
            <a:xfrm>
              <a:off x="7072313" y="2144713"/>
              <a:ext cx="100013" cy="147638"/>
            </a:xfrm>
            <a:custGeom>
              <a:avLst/>
              <a:gdLst>
                <a:gd name="T0" fmla="*/ 26 w 26"/>
                <a:gd name="T1" fmla="*/ 0 h 38"/>
                <a:gd name="T2" fmla="*/ 0 w 26"/>
                <a:gd name="T3" fmla="*/ 19 h 38"/>
                <a:gd name="T4" fmla="*/ 25 w 26"/>
                <a:gd name="T5" fmla="*/ 38 h 38"/>
                <a:gd name="T6" fmla="*/ 26 w 26"/>
                <a:gd name="T7" fmla="*/ 36 h 38"/>
                <a:gd name="T8" fmla="*/ 26 w 26"/>
                <a:gd name="T9" fmla="*/ 1 h 38"/>
                <a:gd name="T10" fmla="*/ 26 w 26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8">
                  <a:moveTo>
                    <a:pt x="26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7"/>
                    <a:pt x="26" y="36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7" name="Freeform 227"/>
            <p:cNvSpPr>
              <a:spLocks/>
            </p:cNvSpPr>
            <p:nvPr userDrawn="1"/>
          </p:nvSpPr>
          <p:spPr bwMode="auto">
            <a:xfrm>
              <a:off x="6894513" y="2233613"/>
              <a:ext cx="258763" cy="77788"/>
            </a:xfrm>
            <a:custGeom>
              <a:avLst/>
              <a:gdLst>
                <a:gd name="T0" fmla="*/ 35 w 67"/>
                <a:gd name="T1" fmla="*/ 4 h 20"/>
                <a:gd name="T2" fmla="*/ 33 w 67"/>
                <a:gd name="T3" fmla="*/ 6 h 20"/>
                <a:gd name="T4" fmla="*/ 32 w 67"/>
                <a:gd name="T5" fmla="*/ 4 h 20"/>
                <a:gd name="T6" fmla="*/ 26 w 67"/>
                <a:gd name="T7" fmla="*/ 1 h 20"/>
                <a:gd name="T8" fmla="*/ 0 w 67"/>
                <a:gd name="T9" fmla="*/ 20 h 20"/>
                <a:gd name="T10" fmla="*/ 2 w 67"/>
                <a:gd name="T11" fmla="*/ 20 h 20"/>
                <a:gd name="T12" fmla="*/ 65 w 67"/>
                <a:gd name="T13" fmla="*/ 20 h 20"/>
                <a:gd name="T14" fmla="*/ 67 w 67"/>
                <a:gd name="T15" fmla="*/ 20 h 20"/>
                <a:gd name="T16" fmla="*/ 41 w 67"/>
                <a:gd name="T17" fmla="*/ 0 h 20"/>
                <a:gd name="T18" fmla="*/ 35 w 67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20">
                  <a:moveTo>
                    <a:pt x="35" y="4"/>
                  </a:moveTo>
                  <a:cubicBezTo>
                    <a:pt x="33" y="6"/>
                    <a:pt x="33" y="6"/>
                    <a:pt x="33" y="6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7" y="2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35" y="4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68" name="Freeform 228"/>
            <p:cNvSpPr>
              <a:spLocks noEditPoints="1"/>
            </p:cNvSpPr>
            <p:nvPr userDrawn="1"/>
          </p:nvSpPr>
          <p:spPr bwMode="auto">
            <a:xfrm>
              <a:off x="6762750" y="1933575"/>
              <a:ext cx="350838" cy="593725"/>
            </a:xfrm>
            <a:custGeom>
              <a:avLst/>
              <a:gdLst>
                <a:gd name="T0" fmla="*/ 80 w 91"/>
                <a:gd name="T1" fmla="*/ 133 h 154"/>
                <a:gd name="T2" fmla="*/ 13 w 91"/>
                <a:gd name="T3" fmla="*/ 133 h 154"/>
                <a:gd name="T4" fmla="*/ 13 w 91"/>
                <a:gd name="T5" fmla="*/ 11 h 154"/>
                <a:gd name="T6" fmla="*/ 80 w 91"/>
                <a:gd name="T7" fmla="*/ 11 h 154"/>
                <a:gd name="T8" fmla="*/ 80 w 91"/>
                <a:gd name="T9" fmla="*/ 25 h 154"/>
                <a:gd name="T10" fmla="*/ 91 w 91"/>
                <a:gd name="T11" fmla="*/ 34 h 154"/>
                <a:gd name="T12" fmla="*/ 91 w 91"/>
                <a:gd name="T13" fmla="*/ 5 h 154"/>
                <a:gd name="T14" fmla="*/ 86 w 91"/>
                <a:gd name="T15" fmla="*/ 0 h 154"/>
                <a:gd name="T16" fmla="*/ 6 w 91"/>
                <a:gd name="T17" fmla="*/ 0 h 154"/>
                <a:gd name="T18" fmla="*/ 0 w 91"/>
                <a:gd name="T19" fmla="*/ 5 h 154"/>
                <a:gd name="T20" fmla="*/ 0 w 91"/>
                <a:gd name="T21" fmla="*/ 149 h 154"/>
                <a:gd name="T22" fmla="*/ 6 w 91"/>
                <a:gd name="T23" fmla="*/ 154 h 154"/>
                <a:gd name="T24" fmla="*/ 86 w 91"/>
                <a:gd name="T25" fmla="*/ 154 h 154"/>
                <a:gd name="T26" fmla="*/ 91 w 91"/>
                <a:gd name="T27" fmla="*/ 149 h 154"/>
                <a:gd name="T28" fmla="*/ 91 w 91"/>
                <a:gd name="T29" fmla="*/ 106 h 154"/>
                <a:gd name="T30" fmla="*/ 80 w 91"/>
                <a:gd name="T31" fmla="*/ 106 h 154"/>
                <a:gd name="T32" fmla="*/ 80 w 91"/>
                <a:gd name="T33" fmla="*/ 133 h 154"/>
                <a:gd name="T34" fmla="*/ 47 w 91"/>
                <a:gd name="T35" fmla="*/ 151 h 154"/>
                <a:gd name="T36" fmla="*/ 40 w 91"/>
                <a:gd name="T37" fmla="*/ 144 h 154"/>
                <a:gd name="T38" fmla="*/ 47 w 91"/>
                <a:gd name="T39" fmla="*/ 137 h 154"/>
                <a:gd name="T40" fmla="*/ 53 w 91"/>
                <a:gd name="T41" fmla="*/ 144 h 154"/>
                <a:gd name="T42" fmla="*/ 47 w 91"/>
                <a:gd name="T43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54">
                  <a:moveTo>
                    <a:pt x="80" y="133"/>
                  </a:moveTo>
                  <a:cubicBezTo>
                    <a:pt x="13" y="133"/>
                    <a:pt x="13" y="133"/>
                    <a:pt x="13" y="1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2"/>
                    <a:pt x="89" y="0"/>
                    <a:pt x="8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2"/>
                    <a:pt x="3" y="154"/>
                    <a:pt x="6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9" y="154"/>
                    <a:pt x="91" y="152"/>
                    <a:pt x="91" y="149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80" y="106"/>
                    <a:pt x="80" y="106"/>
                    <a:pt x="80" y="106"/>
                  </a:cubicBezTo>
                  <a:lnTo>
                    <a:pt x="80" y="133"/>
                  </a:lnTo>
                  <a:close/>
                  <a:moveTo>
                    <a:pt x="47" y="151"/>
                  </a:moveTo>
                  <a:cubicBezTo>
                    <a:pt x="43" y="151"/>
                    <a:pt x="40" y="148"/>
                    <a:pt x="40" y="144"/>
                  </a:cubicBezTo>
                  <a:cubicBezTo>
                    <a:pt x="40" y="140"/>
                    <a:pt x="43" y="137"/>
                    <a:pt x="47" y="137"/>
                  </a:cubicBezTo>
                  <a:cubicBezTo>
                    <a:pt x="51" y="137"/>
                    <a:pt x="53" y="140"/>
                    <a:pt x="53" y="144"/>
                  </a:cubicBezTo>
                  <a:cubicBezTo>
                    <a:pt x="53" y="148"/>
                    <a:pt x="51" y="151"/>
                    <a:pt x="47" y="151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sp>
        <p:nvSpPr>
          <p:cNvPr id="269" name="Freeform 229"/>
          <p:cNvSpPr>
            <a:spLocks noEditPoints="1"/>
          </p:cNvSpPr>
          <p:nvPr userDrawn="1"/>
        </p:nvSpPr>
        <p:spPr bwMode="auto">
          <a:xfrm>
            <a:off x="6905625" y="2533651"/>
            <a:ext cx="452438" cy="384572"/>
          </a:xfrm>
          <a:custGeom>
            <a:avLst/>
            <a:gdLst>
              <a:gd name="T0" fmla="*/ 61 w 117"/>
              <a:gd name="T1" fmla="*/ 118 h 133"/>
              <a:gd name="T2" fmla="*/ 96 w 117"/>
              <a:gd name="T3" fmla="*/ 96 h 133"/>
              <a:gd name="T4" fmla="*/ 97 w 117"/>
              <a:gd name="T5" fmla="*/ 95 h 133"/>
              <a:gd name="T6" fmla="*/ 96 w 117"/>
              <a:gd name="T7" fmla="*/ 20 h 133"/>
              <a:gd name="T8" fmla="*/ 95 w 117"/>
              <a:gd name="T9" fmla="*/ 19 h 133"/>
              <a:gd name="T10" fmla="*/ 23 w 117"/>
              <a:gd name="T11" fmla="*/ 18 h 133"/>
              <a:gd name="T12" fmla="*/ 21 w 117"/>
              <a:gd name="T13" fmla="*/ 20 h 133"/>
              <a:gd name="T14" fmla="*/ 19 w 117"/>
              <a:gd name="T15" fmla="*/ 94 h 133"/>
              <a:gd name="T16" fmla="*/ 20 w 117"/>
              <a:gd name="T17" fmla="*/ 95 h 133"/>
              <a:gd name="T18" fmla="*/ 55 w 117"/>
              <a:gd name="T19" fmla="*/ 111 h 133"/>
              <a:gd name="T20" fmla="*/ 41 w 117"/>
              <a:gd name="T21" fmla="*/ 118 h 133"/>
              <a:gd name="T22" fmla="*/ 5 w 117"/>
              <a:gd name="T23" fmla="*/ 121 h 133"/>
              <a:gd name="T24" fmla="*/ 41 w 117"/>
              <a:gd name="T25" fmla="*/ 130 h 133"/>
              <a:gd name="T26" fmla="*/ 75 w 117"/>
              <a:gd name="T27" fmla="*/ 133 h 133"/>
              <a:gd name="T28" fmla="*/ 111 w 117"/>
              <a:gd name="T29" fmla="*/ 130 h 133"/>
              <a:gd name="T30" fmla="*/ 75 w 117"/>
              <a:gd name="T31" fmla="*/ 121 h 133"/>
              <a:gd name="T32" fmla="*/ 101 w 117"/>
              <a:gd name="T33" fmla="*/ 42 h 133"/>
              <a:gd name="T34" fmla="*/ 99 w 117"/>
              <a:gd name="T35" fmla="*/ 50 h 133"/>
              <a:gd name="T36" fmla="*/ 15 w 117"/>
              <a:gd name="T37" fmla="*/ 70 h 133"/>
              <a:gd name="T38" fmla="*/ 18 w 117"/>
              <a:gd name="T39" fmla="*/ 61 h 133"/>
              <a:gd name="T40" fmla="*/ 63 w 117"/>
              <a:gd name="T41" fmla="*/ 92 h 133"/>
              <a:gd name="T42" fmla="*/ 87 w 117"/>
              <a:gd name="T43" fmla="*/ 92 h 133"/>
              <a:gd name="T44" fmla="*/ 58 w 117"/>
              <a:gd name="T45" fmla="*/ 52 h 133"/>
              <a:gd name="T46" fmla="*/ 64 w 117"/>
              <a:gd name="T47" fmla="*/ 25 h 133"/>
              <a:gd name="T48" fmla="*/ 58 w 117"/>
              <a:gd name="T49" fmla="*/ 52 h 133"/>
              <a:gd name="T50" fmla="*/ 90 w 117"/>
              <a:gd name="T51" fmla="*/ 51 h 133"/>
              <a:gd name="T52" fmla="*/ 64 w 117"/>
              <a:gd name="T53" fmla="*/ 58 h 133"/>
              <a:gd name="T54" fmla="*/ 52 w 117"/>
              <a:gd name="T55" fmla="*/ 58 h 133"/>
              <a:gd name="T56" fmla="*/ 27 w 117"/>
              <a:gd name="T57" fmla="*/ 61 h 133"/>
              <a:gd name="T58" fmla="*/ 52 w 117"/>
              <a:gd name="T59" fmla="*/ 58 h 133"/>
              <a:gd name="T60" fmla="*/ 71 w 117"/>
              <a:gd name="T61" fmla="*/ 76 h 133"/>
              <a:gd name="T62" fmla="*/ 42 w 117"/>
              <a:gd name="T63" fmla="*/ 80 h 133"/>
              <a:gd name="T64" fmla="*/ 93 w 117"/>
              <a:gd name="T65" fmla="*/ 87 h 133"/>
              <a:gd name="T66" fmla="*/ 94 w 117"/>
              <a:gd name="T67" fmla="*/ 60 h 133"/>
              <a:gd name="T68" fmla="*/ 92 w 117"/>
              <a:gd name="T69" fmla="*/ 29 h 133"/>
              <a:gd name="T70" fmla="*/ 88 w 117"/>
              <a:gd name="T71" fmla="*/ 34 h 133"/>
              <a:gd name="T72" fmla="*/ 87 w 117"/>
              <a:gd name="T73" fmla="*/ 23 h 133"/>
              <a:gd name="T74" fmla="*/ 74 w 117"/>
              <a:gd name="T75" fmla="*/ 22 h 133"/>
              <a:gd name="T76" fmla="*/ 71 w 117"/>
              <a:gd name="T77" fmla="*/ 14 h 133"/>
              <a:gd name="T78" fmla="*/ 53 w 117"/>
              <a:gd name="T79" fmla="*/ 13 h 133"/>
              <a:gd name="T80" fmla="*/ 54 w 117"/>
              <a:gd name="T81" fmla="*/ 21 h 133"/>
              <a:gd name="T82" fmla="*/ 29 w 117"/>
              <a:gd name="T83" fmla="*/ 23 h 133"/>
              <a:gd name="T84" fmla="*/ 24 w 117"/>
              <a:gd name="T85" fmla="*/ 29 h 133"/>
              <a:gd name="T86" fmla="*/ 23 w 117"/>
              <a:gd name="T87" fmla="*/ 51 h 133"/>
              <a:gd name="T88" fmla="*/ 23 w 117"/>
              <a:gd name="T89" fmla="*/ 70 h 133"/>
              <a:gd name="T90" fmla="*/ 24 w 117"/>
              <a:gd name="T91" fmla="*/ 87 h 133"/>
              <a:gd name="T92" fmla="*/ 30 w 117"/>
              <a:gd name="T93" fmla="*/ 92 h 133"/>
              <a:gd name="T94" fmla="*/ 44 w 117"/>
              <a:gd name="T95" fmla="*/ 92 h 133"/>
              <a:gd name="T96" fmla="*/ 53 w 117"/>
              <a:gd name="T97" fmla="*/ 97 h 133"/>
              <a:gd name="T98" fmla="*/ 43 w 117"/>
              <a:gd name="T99" fmla="*/ 10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33">
                <a:moveTo>
                  <a:pt x="75" y="118"/>
                </a:moveTo>
                <a:cubicBezTo>
                  <a:pt x="61" y="118"/>
                  <a:pt x="61" y="118"/>
                  <a:pt x="61" y="118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74" y="110"/>
                  <a:pt x="86" y="105"/>
                  <a:pt x="96" y="96"/>
                </a:cubicBezTo>
                <a:cubicBezTo>
                  <a:pt x="96" y="95"/>
                  <a:pt x="96" y="95"/>
                  <a:pt x="96" y="95"/>
                </a:cubicBezTo>
                <a:cubicBezTo>
                  <a:pt x="97" y="95"/>
                  <a:pt x="97" y="95"/>
                  <a:pt x="97" y="95"/>
                </a:cubicBezTo>
                <a:cubicBezTo>
                  <a:pt x="97" y="94"/>
                  <a:pt x="98" y="94"/>
                  <a:pt x="98" y="93"/>
                </a:cubicBezTo>
                <a:cubicBezTo>
                  <a:pt x="117" y="72"/>
                  <a:pt x="116" y="4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5" y="20"/>
                  <a:pt x="95" y="19"/>
                  <a:pt x="95" y="19"/>
                </a:cubicBezTo>
                <a:cubicBezTo>
                  <a:pt x="95" y="19"/>
                  <a:pt x="95" y="19"/>
                  <a:pt x="94" y="19"/>
                </a:cubicBezTo>
                <a:cubicBezTo>
                  <a:pt x="74" y="0"/>
                  <a:pt x="43" y="0"/>
                  <a:pt x="23" y="18"/>
                </a:cubicBezTo>
                <a:cubicBezTo>
                  <a:pt x="22" y="18"/>
                  <a:pt x="22" y="19"/>
                  <a:pt x="21" y="19"/>
                </a:cubicBezTo>
                <a:cubicBezTo>
                  <a:pt x="21" y="19"/>
                  <a:pt x="21" y="19"/>
                  <a:pt x="21" y="20"/>
                </a:cubicBezTo>
                <a:cubicBezTo>
                  <a:pt x="21" y="20"/>
                  <a:pt x="21" y="20"/>
                  <a:pt x="20" y="20"/>
                </a:cubicBezTo>
                <a:cubicBezTo>
                  <a:pt x="0" y="40"/>
                  <a:pt x="0" y="73"/>
                  <a:pt x="19" y="94"/>
                </a:cubicBezTo>
                <a:cubicBezTo>
                  <a:pt x="19" y="94"/>
                  <a:pt x="20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0" y="95"/>
                  <a:pt x="20" y="95"/>
                  <a:pt x="20" y="96"/>
                </a:cubicBezTo>
                <a:cubicBezTo>
                  <a:pt x="30" y="105"/>
                  <a:pt x="42" y="110"/>
                  <a:pt x="55" y="111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41" y="121"/>
                  <a:pt x="41" y="121"/>
                  <a:pt x="41" y="121"/>
                </a:cubicBezTo>
                <a:cubicBezTo>
                  <a:pt x="5" y="121"/>
                  <a:pt x="5" y="121"/>
                  <a:pt x="5" y="121"/>
                </a:cubicBezTo>
                <a:cubicBezTo>
                  <a:pt x="5" y="130"/>
                  <a:pt x="5" y="130"/>
                  <a:pt x="5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75" y="133"/>
                  <a:pt x="75" y="133"/>
                  <a:pt x="75" y="133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11" y="121"/>
                  <a:pt x="111" y="121"/>
                  <a:pt x="111" y="121"/>
                </a:cubicBezTo>
                <a:cubicBezTo>
                  <a:pt x="75" y="121"/>
                  <a:pt x="75" y="121"/>
                  <a:pt x="75" y="121"/>
                </a:cubicBezTo>
                <a:lnTo>
                  <a:pt x="75" y="118"/>
                </a:lnTo>
                <a:close/>
                <a:moveTo>
                  <a:pt x="101" y="42"/>
                </a:moveTo>
                <a:cubicBezTo>
                  <a:pt x="103" y="49"/>
                  <a:pt x="104" y="56"/>
                  <a:pt x="103" y="62"/>
                </a:cubicBezTo>
                <a:cubicBezTo>
                  <a:pt x="102" y="58"/>
                  <a:pt x="101" y="54"/>
                  <a:pt x="99" y="50"/>
                </a:cubicBezTo>
                <a:cubicBezTo>
                  <a:pt x="100" y="48"/>
                  <a:pt x="100" y="45"/>
                  <a:pt x="101" y="42"/>
                </a:cubicBezTo>
                <a:close/>
                <a:moveTo>
                  <a:pt x="15" y="70"/>
                </a:moveTo>
                <a:cubicBezTo>
                  <a:pt x="13" y="63"/>
                  <a:pt x="12" y="55"/>
                  <a:pt x="14" y="48"/>
                </a:cubicBezTo>
                <a:cubicBezTo>
                  <a:pt x="15" y="52"/>
                  <a:pt x="16" y="56"/>
                  <a:pt x="18" y="61"/>
                </a:cubicBezTo>
                <a:cubicBezTo>
                  <a:pt x="17" y="64"/>
                  <a:pt x="15" y="67"/>
                  <a:pt x="15" y="70"/>
                </a:cubicBezTo>
                <a:close/>
                <a:moveTo>
                  <a:pt x="63" y="92"/>
                </a:moveTo>
                <a:cubicBezTo>
                  <a:pt x="67" y="89"/>
                  <a:pt x="72" y="86"/>
                  <a:pt x="77" y="82"/>
                </a:cubicBezTo>
                <a:cubicBezTo>
                  <a:pt x="87" y="92"/>
                  <a:pt x="87" y="92"/>
                  <a:pt x="87" y="92"/>
                </a:cubicBezTo>
                <a:cubicBezTo>
                  <a:pt x="80" y="96"/>
                  <a:pt x="72" y="95"/>
                  <a:pt x="63" y="92"/>
                </a:cubicBezTo>
                <a:close/>
                <a:moveTo>
                  <a:pt x="58" y="52"/>
                </a:moveTo>
                <a:cubicBezTo>
                  <a:pt x="44" y="38"/>
                  <a:pt x="44" y="38"/>
                  <a:pt x="44" y="38"/>
                </a:cubicBezTo>
                <a:cubicBezTo>
                  <a:pt x="51" y="33"/>
                  <a:pt x="57" y="28"/>
                  <a:pt x="64" y="25"/>
                </a:cubicBezTo>
                <a:cubicBezTo>
                  <a:pt x="68" y="28"/>
                  <a:pt x="72" y="31"/>
                  <a:pt x="76" y="34"/>
                </a:cubicBezTo>
                <a:lnTo>
                  <a:pt x="58" y="52"/>
                </a:lnTo>
                <a:close/>
                <a:moveTo>
                  <a:pt x="82" y="40"/>
                </a:moveTo>
                <a:cubicBezTo>
                  <a:pt x="85" y="43"/>
                  <a:pt x="87" y="47"/>
                  <a:pt x="90" y="51"/>
                </a:cubicBezTo>
                <a:cubicBezTo>
                  <a:pt x="87" y="57"/>
                  <a:pt x="82" y="64"/>
                  <a:pt x="76" y="70"/>
                </a:cubicBezTo>
                <a:cubicBezTo>
                  <a:pt x="64" y="58"/>
                  <a:pt x="64" y="58"/>
                  <a:pt x="64" y="58"/>
                </a:cubicBezTo>
                <a:lnTo>
                  <a:pt x="82" y="40"/>
                </a:lnTo>
                <a:close/>
                <a:moveTo>
                  <a:pt x="52" y="58"/>
                </a:moveTo>
                <a:cubicBezTo>
                  <a:pt x="36" y="74"/>
                  <a:pt x="36" y="74"/>
                  <a:pt x="36" y="74"/>
                </a:cubicBezTo>
                <a:cubicBezTo>
                  <a:pt x="32" y="70"/>
                  <a:pt x="29" y="65"/>
                  <a:pt x="27" y="61"/>
                </a:cubicBezTo>
                <a:cubicBezTo>
                  <a:pt x="30" y="55"/>
                  <a:pt x="34" y="49"/>
                  <a:pt x="39" y="44"/>
                </a:cubicBezTo>
                <a:lnTo>
                  <a:pt x="52" y="58"/>
                </a:lnTo>
                <a:close/>
                <a:moveTo>
                  <a:pt x="58" y="64"/>
                </a:moveTo>
                <a:cubicBezTo>
                  <a:pt x="71" y="76"/>
                  <a:pt x="71" y="76"/>
                  <a:pt x="71" y="76"/>
                </a:cubicBezTo>
                <a:cubicBezTo>
                  <a:pt x="65" y="81"/>
                  <a:pt x="59" y="85"/>
                  <a:pt x="53" y="88"/>
                </a:cubicBezTo>
                <a:cubicBezTo>
                  <a:pt x="50" y="86"/>
                  <a:pt x="46" y="83"/>
                  <a:pt x="42" y="80"/>
                </a:cubicBezTo>
                <a:lnTo>
                  <a:pt x="58" y="64"/>
                </a:lnTo>
                <a:close/>
                <a:moveTo>
                  <a:pt x="93" y="87"/>
                </a:moveTo>
                <a:cubicBezTo>
                  <a:pt x="82" y="76"/>
                  <a:pt x="82" y="76"/>
                  <a:pt x="82" y="76"/>
                </a:cubicBezTo>
                <a:cubicBezTo>
                  <a:pt x="87" y="71"/>
                  <a:pt x="91" y="65"/>
                  <a:pt x="94" y="60"/>
                </a:cubicBezTo>
                <a:cubicBezTo>
                  <a:pt x="98" y="70"/>
                  <a:pt x="98" y="80"/>
                  <a:pt x="93" y="87"/>
                </a:cubicBezTo>
                <a:close/>
                <a:moveTo>
                  <a:pt x="92" y="29"/>
                </a:moveTo>
                <a:cubicBezTo>
                  <a:pt x="93" y="33"/>
                  <a:pt x="94" y="36"/>
                  <a:pt x="93" y="41"/>
                </a:cubicBezTo>
                <a:cubicBezTo>
                  <a:pt x="91" y="39"/>
                  <a:pt x="89" y="36"/>
                  <a:pt x="88" y="34"/>
                </a:cubicBezTo>
                <a:lnTo>
                  <a:pt x="92" y="29"/>
                </a:lnTo>
                <a:close/>
                <a:moveTo>
                  <a:pt x="87" y="23"/>
                </a:moveTo>
                <a:cubicBezTo>
                  <a:pt x="82" y="28"/>
                  <a:pt x="82" y="28"/>
                  <a:pt x="82" y="28"/>
                </a:cubicBezTo>
                <a:cubicBezTo>
                  <a:pt x="79" y="26"/>
                  <a:pt x="76" y="24"/>
                  <a:pt x="74" y="22"/>
                </a:cubicBezTo>
                <a:cubicBezTo>
                  <a:pt x="79" y="21"/>
                  <a:pt x="84" y="21"/>
                  <a:pt x="87" y="23"/>
                </a:cubicBezTo>
                <a:close/>
                <a:moveTo>
                  <a:pt x="71" y="14"/>
                </a:moveTo>
                <a:cubicBezTo>
                  <a:pt x="69" y="15"/>
                  <a:pt x="66" y="16"/>
                  <a:pt x="64" y="16"/>
                </a:cubicBezTo>
                <a:cubicBezTo>
                  <a:pt x="60" y="15"/>
                  <a:pt x="57" y="14"/>
                  <a:pt x="53" y="13"/>
                </a:cubicBezTo>
                <a:cubicBezTo>
                  <a:pt x="59" y="12"/>
                  <a:pt x="65" y="13"/>
                  <a:pt x="71" y="14"/>
                </a:cubicBezTo>
                <a:close/>
                <a:moveTo>
                  <a:pt x="54" y="21"/>
                </a:moveTo>
                <a:cubicBezTo>
                  <a:pt x="49" y="24"/>
                  <a:pt x="44" y="28"/>
                  <a:pt x="39" y="32"/>
                </a:cubicBezTo>
                <a:cubicBezTo>
                  <a:pt x="29" y="23"/>
                  <a:pt x="29" y="23"/>
                  <a:pt x="29" y="23"/>
                </a:cubicBezTo>
                <a:cubicBezTo>
                  <a:pt x="35" y="19"/>
                  <a:pt x="44" y="18"/>
                  <a:pt x="54" y="21"/>
                </a:cubicBezTo>
                <a:close/>
                <a:moveTo>
                  <a:pt x="24" y="29"/>
                </a:moveTo>
                <a:cubicBezTo>
                  <a:pt x="33" y="38"/>
                  <a:pt x="33" y="38"/>
                  <a:pt x="33" y="38"/>
                </a:cubicBezTo>
                <a:cubicBezTo>
                  <a:pt x="29" y="42"/>
                  <a:pt x="26" y="47"/>
                  <a:pt x="23" y="51"/>
                </a:cubicBezTo>
                <a:cubicBezTo>
                  <a:pt x="21" y="43"/>
                  <a:pt x="21" y="35"/>
                  <a:pt x="24" y="29"/>
                </a:cubicBezTo>
                <a:close/>
                <a:moveTo>
                  <a:pt x="23" y="70"/>
                </a:moveTo>
                <a:cubicBezTo>
                  <a:pt x="25" y="73"/>
                  <a:pt x="28" y="77"/>
                  <a:pt x="31" y="80"/>
                </a:cubicBezTo>
                <a:cubicBezTo>
                  <a:pt x="24" y="87"/>
                  <a:pt x="24" y="87"/>
                  <a:pt x="24" y="87"/>
                </a:cubicBezTo>
                <a:cubicBezTo>
                  <a:pt x="21" y="82"/>
                  <a:pt x="21" y="77"/>
                  <a:pt x="23" y="70"/>
                </a:cubicBezTo>
                <a:close/>
                <a:moveTo>
                  <a:pt x="30" y="92"/>
                </a:moveTo>
                <a:cubicBezTo>
                  <a:pt x="36" y="85"/>
                  <a:pt x="36" y="85"/>
                  <a:pt x="36" y="85"/>
                </a:cubicBezTo>
                <a:cubicBezTo>
                  <a:pt x="39" y="88"/>
                  <a:pt x="41" y="90"/>
                  <a:pt x="44" y="92"/>
                </a:cubicBezTo>
                <a:cubicBezTo>
                  <a:pt x="39" y="93"/>
                  <a:pt x="34" y="93"/>
                  <a:pt x="30" y="92"/>
                </a:cubicBezTo>
                <a:close/>
                <a:moveTo>
                  <a:pt x="53" y="97"/>
                </a:moveTo>
                <a:cubicBezTo>
                  <a:pt x="58" y="99"/>
                  <a:pt x="63" y="101"/>
                  <a:pt x="68" y="102"/>
                </a:cubicBezTo>
                <a:cubicBezTo>
                  <a:pt x="60" y="104"/>
                  <a:pt x="51" y="103"/>
                  <a:pt x="43" y="100"/>
                </a:cubicBezTo>
                <a:cubicBezTo>
                  <a:pt x="46" y="100"/>
                  <a:pt x="50" y="99"/>
                  <a:pt x="53" y="97"/>
                </a:cubicBez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grpSp>
        <p:nvGrpSpPr>
          <p:cNvPr id="270" name="Group 269"/>
          <p:cNvGrpSpPr/>
          <p:nvPr userDrawn="1"/>
        </p:nvGrpSpPr>
        <p:grpSpPr>
          <a:xfrm>
            <a:off x="6716713" y="2000251"/>
            <a:ext cx="417512" cy="440531"/>
            <a:chOff x="6716713" y="2667000"/>
            <a:chExt cx="417512" cy="587375"/>
          </a:xfrm>
        </p:grpSpPr>
        <p:sp>
          <p:nvSpPr>
            <p:cNvPr id="271" name="Freeform 158"/>
            <p:cNvSpPr>
              <a:spLocks noEditPoints="1"/>
            </p:cNvSpPr>
            <p:nvPr userDrawn="1"/>
          </p:nvSpPr>
          <p:spPr bwMode="auto">
            <a:xfrm>
              <a:off x="6716713" y="2667000"/>
              <a:ext cx="315913" cy="587375"/>
            </a:xfrm>
            <a:custGeom>
              <a:avLst/>
              <a:gdLst>
                <a:gd name="T0" fmla="*/ 72 w 82"/>
                <a:gd name="T1" fmla="*/ 0 h 152"/>
                <a:gd name="T2" fmla="*/ 10 w 82"/>
                <a:gd name="T3" fmla="*/ 0 h 152"/>
                <a:gd name="T4" fmla="*/ 0 w 82"/>
                <a:gd name="T5" fmla="*/ 10 h 152"/>
                <a:gd name="T6" fmla="*/ 0 w 82"/>
                <a:gd name="T7" fmla="*/ 141 h 152"/>
                <a:gd name="T8" fmla="*/ 10 w 82"/>
                <a:gd name="T9" fmla="*/ 152 h 152"/>
                <a:gd name="T10" fmla="*/ 72 w 82"/>
                <a:gd name="T11" fmla="*/ 152 h 152"/>
                <a:gd name="T12" fmla="*/ 82 w 82"/>
                <a:gd name="T13" fmla="*/ 141 h 152"/>
                <a:gd name="T14" fmla="*/ 82 w 82"/>
                <a:gd name="T15" fmla="*/ 10 h 152"/>
                <a:gd name="T16" fmla="*/ 72 w 82"/>
                <a:gd name="T17" fmla="*/ 0 h 152"/>
                <a:gd name="T18" fmla="*/ 41 w 82"/>
                <a:gd name="T19" fmla="*/ 145 h 152"/>
                <a:gd name="T20" fmla="*/ 36 w 82"/>
                <a:gd name="T21" fmla="*/ 140 h 152"/>
                <a:gd name="T22" fmla="*/ 41 w 82"/>
                <a:gd name="T23" fmla="*/ 134 h 152"/>
                <a:gd name="T24" fmla="*/ 47 w 82"/>
                <a:gd name="T25" fmla="*/ 140 h 152"/>
                <a:gd name="T26" fmla="*/ 41 w 82"/>
                <a:gd name="T27" fmla="*/ 145 h 152"/>
                <a:gd name="T28" fmla="*/ 77 w 82"/>
                <a:gd name="T29" fmla="*/ 130 h 152"/>
                <a:gd name="T30" fmla="*/ 6 w 82"/>
                <a:gd name="T31" fmla="*/ 130 h 152"/>
                <a:gd name="T32" fmla="*/ 6 w 82"/>
                <a:gd name="T33" fmla="*/ 9 h 152"/>
                <a:gd name="T34" fmla="*/ 77 w 82"/>
                <a:gd name="T35" fmla="*/ 9 h 152"/>
                <a:gd name="T36" fmla="*/ 77 w 82"/>
                <a:gd name="T37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152">
                  <a:moveTo>
                    <a:pt x="7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7"/>
                    <a:pt x="5" y="152"/>
                    <a:pt x="10" y="152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78" y="152"/>
                    <a:pt x="82" y="147"/>
                    <a:pt x="82" y="141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4"/>
                    <a:pt x="78" y="0"/>
                    <a:pt x="72" y="0"/>
                  </a:cubicBezTo>
                  <a:close/>
                  <a:moveTo>
                    <a:pt x="41" y="145"/>
                  </a:moveTo>
                  <a:cubicBezTo>
                    <a:pt x="38" y="145"/>
                    <a:pt x="36" y="143"/>
                    <a:pt x="36" y="140"/>
                  </a:cubicBezTo>
                  <a:cubicBezTo>
                    <a:pt x="36" y="137"/>
                    <a:pt x="38" y="134"/>
                    <a:pt x="41" y="134"/>
                  </a:cubicBezTo>
                  <a:cubicBezTo>
                    <a:pt x="44" y="134"/>
                    <a:pt x="47" y="137"/>
                    <a:pt x="47" y="140"/>
                  </a:cubicBezTo>
                  <a:cubicBezTo>
                    <a:pt x="47" y="143"/>
                    <a:pt x="44" y="145"/>
                    <a:pt x="41" y="145"/>
                  </a:cubicBezTo>
                  <a:close/>
                  <a:moveTo>
                    <a:pt x="77" y="130"/>
                  </a:moveTo>
                  <a:cubicBezTo>
                    <a:pt x="6" y="130"/>
                    <a:pt x="6" y="130"/>
                    <a:pt x="6" y="13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7" y="9"/>
                    <a:pt x="77" y="9"/>
                    <a:pt x="77" y="9"/>
                  </a:cubicBezTo>
                  <a:lnTo>
                    <a:pt x="77" y="13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2" name="Oval 159"/>
            <p:cNvSpPr>
              <a:spLocks noChangeArrowheads="1"/>
            </p:cNvSpPr>
            <p:nvPr userDrawn="1"/>
          </p:nvSpPr>
          <p:spPr bwMode="auto">
            <a:xfrm>
              <a:off x="6854825" y="3184525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3" name="Freeform 230"/>
            <p:cNvSpPr>
              <a:spLocks noEditPoints="1"/>
            </p:cNvSpPr>
            <p:nvPr userDrawn="1"/>
          </p:nvSpPr>
          <p:spPr bwMode="auto">
            <a:xfrm>
              <a:off x="6832600" y="2782888"/>
              <a:ext cx="301625" cy="242888"/>
            </a:xfrm>
            <a:custGeom>
              <a:avLst/>
              <a:gdLst>
                <a:gd name="T0" fmla="*/ 65 w 78"/>
                <a:gd name="T1" fmla="*/ 0 h 63"/>
                <a:gd name="T2" fmla="*/ 13 w 78"/>
                <a:gd name="T3" fmla="*/ 0 h 63"/>
                <a:gd name="T4" fmla="*/ 0 w 78"/>
                <a:gd name="T5" fmla="*/ 14 h 63"/>
                <a:gd name="T6" fmla="*/ 0 w 78"/>
                <a:gd name="T7" fmla="*/ 39 h 63"/>
                <a:gd name="T8" fmla="*/ 13 w 78"/>
                <a:gd name="T9" fmla="*/ 52 h 63"/>
                <a:gd name="T10" fmla="*/ 15 w 78"/>
                <a:gd name="T11" fmla="*/ 52 h 63"/>
                <a:gd name="T12" fmla="*/ 15 w 78"/>
                <a:gd name="T13" fmla="*/ 63 h 63"/>
                <a:gd name="T14" fmla="*/ 26 w 78"/>
                <a:gd name="T15" fmla="*/ 52 h 63"/>
                <a:gd name="T16" fmla="*/ 65 w 78"/>
                <a:gd name="T17" fmla="*/ 52 h 63"/>
                <a:gd name="T18" fmla="*/ 78 w 78"/>
                <a:gd name="T19" fmla="*/ 39 h 63"/>
                <a:gd name="T20" fmla="*/ 78 w 78"/>
                <a:gd name="T21" fmla="*/ 14 h 63"/>
                <a:gd name="T22" fmla="*/ 65 w 78"/>
                <a:gd name="T23" fmla="*/ 0 h 63"/>
                <a:gd name="T24" fmla="*/ 20 w 78"/>
                <a:gd name="T25" fmla="*/ 30 h 63"/>
                <a:gd name="T26" fmla="*/ 15 w 78"/>
                <a:gd name="T27" fmla="*/ 25 h 63"/>
                <a:gd name="T28" fmla="*/ 20 w 78"/>
                <a:gd name="T29" fmla="*/ 20 h 63"/>
                <a:gd name="T30" fmla="*/ 25 w 78"/>
                <a:gd name="T31" fmla="*/ 25 h 63"/>
                <a:gd name="T32" fmla="*/ 20 w 78"/>
                <a:gd name="T33" fmla="*/ 30 h 63"/>
                <a:gd name="T34" fmla="*/ 40 w 78"/>
                <a:gd name="T35" fmla="*/ 30 h 63"/>
                <a:gd name="T36" fmla="*/ 35 w 78"/>
                <a:gd name="T37" fmla="*/ 25 h 63"/>
                <a:gd name="T38" fmla="*/ 40 w 78"/>
                <a:gd name="T39" fmla="*/ 20 h 63"/>
                <a:gd name="T40" fmla="*/ 45 w 78"/>
                <a:gd name="T41" fmla="*/ 25 h 63"/>
                <a:gd name="T42" fmla="*/ 40 w 78"/>
                <a:gd name="T43" fmla="*/ 30 h 63"/>
                <a:gd name="T44" fmla="*/ 61 w 78"/>
                <a:gd name="T45" fmla="*/ 30 h 63"/>
                <a:gd name="T46" fmla="*/ 56 w 78"/>
                <a:gd name="T47" fmla="*/ 25 h 63"/>
                <a:gd name="T48" fmla="*/ 61 w 78"/>
                <a:gd name="T49" fmla="*/ 20 h 63"/>
                <a:gd name="T50" fmla="*/ 65 w 78"/>
                <a:gd name="T51" fmla="*/ 25 h 63"/>
                <a:gd name="T52" fmla="*/ 61 w 78"/>
                <a:gd name="T53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63">
                  <a:moveTo>
                    <a:pt x="65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6"/>
                    <a:pt x="6" y="52"/>
                    <a:pt x="13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72" y="52"/>
                    <a:pt x="78" y="46"/>
                    <a:pt x="78" y="39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6"/>
                    <a:pt x="72" y="0"/>
                    <a:pt x="65" y="0"/>
                  </a:cubicBezTo>
                  <a:close/>
                  <a:moveTo>
                    <a:pt x="20" y="30"/>
                  </a:moveTo>
                  <a:cubicBezTo>
                    <a:pt x="17" y="30"/>
                    <a:pt x="15" y="27"/>
                    <a:pt x="15" y="25"/>
                  </a:cubicBezTo>
                  <a:cubicBezTo>
                    <a:pt x="15" y="22"/>
                    <a:pt x="17" y="20"/>
                    <a:pt x="20" y="20"/>
                  </a:cubicBezTo>
                  <a:cubicBezTo>
                    <a:pt x="23" y="20"/>
                    <a:pt x="25" y="22"/>
                    <a:pt x="25" y="25"/>
                  </a:cubicBezTo>
                  <a:cubicBezTo>
                    <a:pt x="25" y="27"/>
                    <a:pt x="23" y="30"/>
                    <a:pt x="20" y="30"/>
                  </a:cubicBezTo>
                  <a:close/>
                  <a:moveTo>
                    <a:pt x="40" y="30"/>
                  </a:moveTo>
                  <a:cubicBezTo>
                    <a:pt x="37" y="30"/>
                    <a:pt x="35" y="27"/>
                    <a:pt x="35" y="25"/>
                  </a:cubicBezTo>
                  <a:cubicBezTo>
                    <a:pt x="35" y="22"/>
                    <a:pt x="37" y="20"/>
                    <a:pt x="40" y="20"/>
                  </a:cubicBezTo>
                  <a:cubicBezTo>
                    <a:pt x="43" y="20"/>
                    <a:pt x="45" y="22"/>
                    <a:pt x="45" y="25"/>
                  </a:cubicBezTo>
                  <a:cubicBezTo>
                    <a:pt x="45" y="27"/>
                    <a:pt x="43" y="30"/>
                    <a:pt x="40" y="30"/>
                  </a:cubicBezTo>
                  <a:close/>
                  <a:moveTo>
                    <a:pt x="61" y="30"/>
                  </a:moveTo>
                  <a:cubicBezTo>
                    <a:pt x="58" y="30"/>
                    <a:pt x="56" y="27"/>
                    <a:pt x="56" y="25"/>
                  </a:cubicBezTo>
                  <a:cubicBezTo>
                    <a:pt x="56" y="22"/>
                    <a:pt x="58" y="20"/>
                    <a:pt x="61" y="20"/>
                  </a:cubicBezTo>
                  <a:cubicBezTo>
                    <a:pt x="63" y="20"/>
                    <a:pt x="65" y="22"/>
                    <a:pt x="65" y="25"/>
                  </a:cubicBezTo>
                  <a:cubicBezTo>
                    <a:pt x="65" y="27"/>
                    <a:pt x="63" y="30"/>
                    <a:pt x="61" y="3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  <p:grpSp>
        <p:nvGrpSpPr>
          <p:cNvPr id="274" name="Group 273"/>
          <p:cNvGrpSpPr/>
          <p:nvPr userDrawn="1"/>
        </p:nvGrpSpPr>
        <p:grpSpPr>
          <a:xfrm>
            <a:off x="6705601" y="585787"/>
            <a:ext cx="469901" cy="254795"/>
            <a:chOff x="6705600" y="781050"/>
            <a:chExt cx="469901" cy="339726"/>
          </a:xfrm>
        </p:grpSpPr>
        <p:sp>
          <p:nvSpPr>
            <p:cNvPr id="275" name="Freeform 231"/>
            <p:cNvSpPr>
              <a:spLocks/>
            </p:cNvSpPr>
            <p:nvPr userDrawn="1"/>
          </p:nvSpPr>
          <p:spPr bwMode="auto">
            <a:xfrm>
              <a:off x="6816725" y="850900"/>
              <a:ext cx="317500" cy="61913"/>
            </a:xfrm>
            <a:custGeom>
              <a:avLst/>
              <a:gdLst>
                <a:gd name="T0" fmla="*/ 63 w 82"/>
                <a:gd name="T1" fmla="*/ 3 h 16"/>
                <a:gd name="T2" fmla="*/ 82 w 82"/>
                <a:gd name="T3" fmla="*/ 9 h 16"/>
                <a:gd name="T4" fmla="*/ 82 w 82"/>
                <a:gd name="T5" fmla="*/ 8 h 16"/>
                <a:gd name="T6" fmla="*/ 74 w 82"/>
                <a:gd name="T7" fmla="*/ 0 h 16"/>
                <a:gd name="T8" fmla="*/ 9 w 82"/>
                <a:gd name="T9" fmla="*/ 0 h 16"/>
                <a:gd name="T10" fmla="*/ 0 w 82"/>
                <a:gd name="T11" fmla="*/ 8 h 16"/>
                <a:gd name="T12" fmla="*/ 9 w 82"/>
                <a:gd name="T13" fmla="*/ 16 h 16"/>
                <a:gd name="T14" fmla="*/ 36 w 82"/>
                <a:gd name="T15" fmla="*/ 16 h 16"/>
                <a:gd name="T16" fmla="*/ 63 w 82"/>
                <a:gd name="T17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16">
                  <a:moveTo>
                    <a:pt x="63" y="3"/>
                  </a:moveTo>
                  <a:cubicBezTo>
                    <a:pt x="70" y="3"/>
                    <a:pt x="77" y="5"/>
                    <a:pt x="82" y="9"/>
                  </a:cubicBezTo>
                  <a:cubicBezTo>
                    <a:pt x="82" y="9"/>
                    <a:pt x="82" y="8"/>
                    <a:pt x="82" y="8"/>
                  </a:cubicBezTo>
                  <a:cubicBezTo>
                    <a:pt x="82" y="4"/>
                    <a:pt x="79" y="0"/>
                    <a:pt x="7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9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43" y="8"/>
                    <a:pt x="53" y="3"/>
                    <a:pt x="63" y="3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6" name="Freeform 232"/>
            <p:cNvSpPr>
              <a:spLocks/>
            </p:cNvSpPr>
            <p:nvPr userDrawn="1"/>
          </p:nvSpPr>
          <p:spPr bwMode="auto">
            <a:xfrm>
              <a:off x="6762750" y="781050"/>
              <a:ext cx="312738" cy="61913"/>
            </a:xfrm>
            <a:custGeom>
              <a:avLst/>
              <a:gdLst>
                <a:gd name="T0" fmla="*/ 8 w 81"/>
                <a:gd name="T1" fmla="*/ 16 h 16"/>
                <a:gd name="T2" fmla="*/ 73 w 81"/>
                <a:gd name="T3" fmla="*/ 16 h 16"/>
                <a:gd name="T4" fmla="*/ 81 w 81"/>
                <a:gd name="T5" fmla="*/ 8 h 16"/>
                <a:gd name="T6" fmla="*/ 73 w 81"/>
                <a:gd name="T7" fmla="*/ 0 h 16"/>
                <a:gd name="T8" fmla="*/ 8 w 81"/>
                <a:gd name="T9" fmla="*/ 0 h 16"/>
                <a:gd name="T10" fmla="*/ 0 w 81"/>
                <a:gd name="T11" fmla="*/ 8 h 16"/>
                <a:gd name="T12" fmla="*/ 8 w 81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6">
                  <a:moveTo>
                    <a:pt x="8" y="16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78" y="16"/>
                    <a:pt x="81" y="13"/>
                    <a:pt x="81" y="8"/>
                  </a:cubicBezTo>
                  <a:cubicBezTo>
                    <a:pt x="81" y="4"/>
                    <a:pt x="78" y="0"/>
                    <a:pt x="7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7" name="Freeform 233"/>
            <p:cNvSpPr>
              <a:spLocks/>
            </p:cNvSpPr>
            <p:nvPr userDrawn="1"/>
          </p:nvSpPr>
          <p:spPr bwMode="auto">
            <a:xfrm>
              <a:off x="6705600" y="920750"/>
              <a:ext cx="246063" cy="61913"/>
            </a:xfrm>
            <a:custGeom>
              <a:avLst/>
              <a:gdLst>
                <a:gd name="T0" fmla="*/ 8 w 64"/>
                <a:gd name="T1" fmla="*/ 0 h 16"/>
                <a:gd name="T2" fmla="*/ 0 w 64"/>
                <a:gd name="T3" fmla="*/ 8 h 16"/>
                <a:gd name="T4" fmla="*/ 8 w 64"/>
                <a:gd name="T5" fmla="*/ 16 h 16"/>
                <a:gd name="T6" fmla="*/ 58 w 64"/>
                <a:gd name="T7" fmla="*/ 16 h 16"/>
                <a:gd name="T8" fmla="*/ 64 w 64"/>
                <a:gd name="T9" fmla="*/ 0 h 16"/>
                <a:gd name="T10" fmla="*/ 8 w 6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0"/>
                    <a:pt x="61" y="5"/>
                    <a:pt x="64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8" name="Freeform 234"/>
            <p:cNvSpPr>
              <a:spLocks/>
            </p:cNvSpPr>
            <p:nvPr userDrawn="1"/>
          </p:nvSpPr>
          <p:spPr bwMode="auto">
            <a:xfrm>
              <a:off x="6781800" y="990600"/>
              <a:ext cx="158750" cy="61913"/>
            </a:xfrm>
            <a:custGeom>
              <a:avLst/>
              <a:gdLst>
                <a:gd name="T0" fmla="*/ 38 w 41"/>
                <a:gd name="T1" fmla="*/ 0 h 16"/>
                <a:gd name="T2" fmla="*/ 8 w 41"/>
                <a:gd name="T3" fmla="*/ 0 h 16"/>
                <a:gd name="T4" fmla="*/ 0 w 41"/>
                <a:gd name="T5" fmla="*/ 8 h 16"/>
                <a:gd name="T6" fmla="*/ 8 w 41"/>
                <a:gd name="T7" fmla="*/ 16 h 16"/>
                <a:gd name="T8" fmla="*/ 41 w 41"/>
                <a:gd name="T9" fmla="*/ 16 h 16"/>
                <a:gd name="T10" fmla="*/ 38 w 41"/>
                <a:gd name="T11" fmla="*/ 2 h 16"/>
                <a:gd name="T12" fmla="*/ 38 w 4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6">
                  <a:moveTo>
                    <a:pt x="3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2"/>
                    <a:pt x="38" y="7"/>
                    <a:pt x="38" y="2"/>
                  </a:cubicBezTo>
                  <a:cubicBezTo>
                    <a:pt x="38" y="1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79" name="Freeform 235"/>
            <p:cNvSpPr>
              <a:spLocks/>
            </p:cNvSpPr>
            <p:nvPr userDrawn="1"/>
          </p:nvSpPr>
          <p:spPr bwMode="auto">
            <a:xfrm>
              <a:off x="6770688" y="1055688"/>
              <a:ext cx="239713" cy="65088"/>
            </a:xfrm>
            <a:custGeom>
              <a:avLst/>
              <a:gdLst>
                <a:gd name="T0" fmla="*/ 45 w 62"/>
                <a:gd name="T1" fmla="*/ 0 h 17"/>
                <a:gd name="T2" fmla="*/ 8 w 62"/>
                <a:gd name="T3" fmla="*/ 0 h 17"/>
                <a:gd name="T4" fmla="*/ 0 w 62"/>
                <a:gd name="T5" fmla="*/ 8 h 17"/>
                <a:gd name="T6" fmla="*/ 8 w 62"/>
                <a:gd name="T7" fmla="*/ 17 h 17"/>
                <a:gd name="T8" fmla="*/ 62 w 62"/>
                <a:gd name="T9" fmla="*/ 17 h 17"/>
                <a:gd name="T10" fmla="*/ 45 w 6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7">
                  <a:moveTo>
                    <a:pt x="4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4" y="13"/>
                    <a:pt x="48" y="8"/>
                    <a:pt x="45" y="0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0" name="Freeform 236"/>
            <p:cNvSpPr>
              <a:spLocks noEditPoints="1"/>
            </p:cNvSpPr>
            <p:nvPr userDrawn="1"/>
          </p:nvSpPr>
          <p:spPr bwMode="auto">
            <a:xfrm>
              <a:off x="6948488" y="882650"/>
              <a:ext cx="227013" cy="227013"/>
            </a:xfrm>
            <a:custGeom>
              <a:avLst/>
              <a:gdLst>
                <a:gd name="T0" fmla="*/ 52 w 59"/>
                <a:gd name="T1" fmla="*/ 11 h 59"/>
                <a:gd name="T2" fmla="*/ 9 w 59"/>
                <a:gd name="T3" fmla="*/ 8 h 59"/>
                <a:gd name="T4" fmla="*/ 1 w 59"/>
                <a:gd name="T5" fmla="*/ 24 h 59"/>
                <a:gd name="T6" fmla="*/ 0 w 59"/>
                <a:gd name="T7" fmla="*/ 34 h 59"/>
                <a:gd name="T8" fmla="*/ 10 w 59"/>
                <a:gd name="T9" fmla="*/ 52 h 59"/>
                <a:gd name="T10" fmla="*/ 22 w 59"/>
                <a:gd name="T11" fmla="*/ 58 h 59"/>
                <a:gd name="T12" fmla="*/ 50 w 59"/>
                <a:gd name="T13" fmla="*/ 51 h 59"/>
                <a:gd name="T14" fmla="*/ 55 w 59"/>
                <a:gd name="T15" fmla="*/ 24 h 59"/>
                <a:gd name="T16" fmla="*/ 52 w 59"/>
                <a:gd name="T17" fmla="*/ 23 h 59"/>
                <a:gd name="T18" fmla="*/ 52 w 59"/>
                <a:gd name="T19" fmla="*/ 15 h 59"/>
                <a:gd name="T20" fmla="*/ 50 w 59"/>
                <a:gd name="T21" fmla="*/ 18 h 59"/>
                <a:gd name="T22" fmla="*/ 35 w 59"/>
                <a:gd name="T23" fmla="*/ 4 h 59"/>
                <a:gd name="T24" fmla="*/ 33 w 59"/>
                <a:gd name="T25" fmla="*/ 6 h 59"/>
                <a:gd name="T26" fmla="*/ 27 w 59"/>
                <a:gd name="T27" fmla="*/ 3 h 59"/>
                <a:gd name="T28" fmla="*/ 26 w 59"/>
                <a:gd name="T29" fmla="*/ 6 h 59"/>
                <a:gd name="T30" fmla="*/ 4 w 59"/>
                <a:gd name="T31" fmla="*/ 21 h 59"/>
                <a:gd name="T32" fmla="*/ 5 w 59"/>
                <a:gd name="T33" fmla="*/ 24 h 59"/>
                <a:gd name="T34" fmla="*/ 3 w 59"/>
                <a:gd name="T35" fmla="*/ 30 h 59"/>
                <a:gd name="T36" fmla="*/ 6 w 59"/>
                <a:gd name="T37" fmla="*/ 30 h 59"/>
                <a:gd name="T38" fmla="*/ 4 w 59"/>
                <a:gd name="T39" fmla="*/ 37 h 59"/>
                <a:gd name="T40" fmla="*/ 7 w 59"/>
                <a:gd name="T41" fmla="*/ 37 h 59"/>
                <a:gd name="T42" fmla="*/ 8 w 59"/>
                <a:gd name="T43" fmla="*/ 45 h 59"/>
                <a:gd name="T44" fmla="*/ 8 w 59"/>
                <a:gd name="T45" fmla="*/ 41 h 59"/>
                <a:gd name="T46" fmla="*/ 8 w 59"/>
                <a:gd name="T47" fmla="*/ 18 h 59"/>
                <a:gd name="T48" fmla="*/ 10 w 59"/>
                <a:gd name="T49" fmla="*/ 14 h 59"/>
                <a:gd name="T50" fmla="*/ 13 w 59"/>
                <a:gd name="T51" fmla="*/ 50 h 59"/>
                <a:gd name="T52" fmla="*/ 13 w 59"/>
                <a:gd name="T53" fmla="*/ 47 h 59"/>
                <a:gd name="T54" fmla="*/ 14 w 59"/>
                <a:gd name="T55" fmla="*/ 12 h 59"/>
                <a:gd name="T56" fmla="*/ 13 w 59"/>
                <a:gd name="T57" fmla="*/ 9 h 59"/>
                <a:gd name="T58" fmla="*/ 19 w 59"/>
                <a:gd name="T59" fmla="*/ 54 h 59"/>
                <a:gd name="T60" fmla="*/ 18 w 59"/>
                <a:gd name="T61" fmla="*/ 51 h 59"/>
                <a:gd name="T62" fmla="*/ 19 w 59"/>
                <a:gd name="T63" fmla="*/ 8 h 59"/>
                <a:gd name="T64" fmla="*/ 22 w 59"/>
                <a:gd name="T65" fmla="*/ 6 h 59"/>
                <a:gd name="T66" fmla="*/ 26 w 59"/>
                <a:gd name="T67" fmla="*/ 56 h 59"/>
                <a:gd name="T68" fmla="*/ 26 w 59"/>
                <a:gd name="T69" fmla="*/ 54 h 59"/>
                <a:gd name="T70" fmla="*/ 31 w 59"/>
                <a:gd name="T71" fmla="*/ 56 h 59"/>
                <a:gd name="T72" fmla="*/ 33 w 59"/>
                <a:gd name="T73" fmla="*/ 54 h 59"/>
                <a:gd name="T74" fmla="*/ 32 w 59"/>
                <a:gd name="T75" fmla="*/ 45 h 59"/>
                <a:gd name="T76" fmla="*/ 21 w 59"/>
                <a:gd name="T77" fmla="*/ 39 h 59"/>
                <a:gd name="T78" fmla="*/ 27 w 59"/>
                <a:gd name="T79" fmla="*/ 32 h 59"/>
                <a:gd name="T80" fmla="*/ 32 w 59"/>
                <a:gd name="T81" fmla="*/ 15 h 59"/>
                <a:gd name="T82" fmla="*/ 31 w 59"/>
                <a:gd name="T83" fmla="*/ 23 h 59"/>
                <a:gd name="T84" fmla="*/ 32 w 59"/>
                <a:gd name="T85" fmla="*/ 41 h 59"/>
                <a:gd name="T86" fmla="*/ 37 w 59"/>
                <a:gd name="T87" fmla="*/ 54 h 59"/>
                <a:gd name="T88" fmla="*/ 41 w 59"/>
                <a:gd name="T89" fmla="*/ 54 h 59"/>
                <a:gd name="T90" fmla="*/ 39 w 59"/>
                <a:gd name="T91" fmla="*/ 8 h 59"/>
                <a:gd name="T92" fmla="*/ 43 w 59"/>
                <a:gd name="T93" fmla="*/ 8 h 59"/>
                <a:gd name="T94" fmla="*/ 44 w 59"/>
                <a:gd name="T95" fmla="*/ 51 h 59"/>
                <a:gd name="T96" fmla="*/ 47 w 59"/>
                <a:gd name="T97" fmla="*/ 50 h 59"/>
                <a:gd name="T98" fmla="*/ 45 w 59"/>
                <a:gd name="T99" fmla="*/ 10 h 59"/>
                <a:gd name="T100" fmla="*/ 47 w 59"/>
                <a:gd name="T101" fmla="*/ 13 h 59"/>
                <a:gd name="T102" fmla="*/ 49 w 59"/>
                <a:gd name="T103" fmla="*/ 46 h 59"/>
                <a:gd name="T104" fmla="*/ 52 w 59"/>
                <a:gd name="T105" fmla="*/ 44 h 59"/>
                <a:gd name="T106" fmla="*/ 53 w 59"/>
                <a:gd name="T107" fmla="*/ 40 h 59"/>
                <a:gd name="T108" fmla="*/ 55 w 59"/>
                <a:gd name="T109" fmla="*/ 37 h 59"/>
                <a:gd name="T110" fmla="*/ 53 w 59"/>
                <a:gd name="T111" fmla="*/ 32 h 59"/>
                <a:gd name="T112" fmla="*/ 56 w 59"/>
                <a:gd name="T113" fmla="*/ 3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59">
                  <a:moveTo>
                    <a:pt x="57" y="18"/>
                  </a:moveTo>
                  <a:cubicBezTo>
                    <a:pt x="56" y="18"/>
                    <a:pt x="56" y="17"/>
                    <a:pt x="56" y="16"/>
                  </a:cubicBezTo>
                  <a:cubicBezTo>
                    <a:pt x="55" y="15"/>
                    <a:pt x="54" y="14"/>
                    <a:pt x="54" y="13"/>
                  </a:cubicBezTo>
                  <a:cubicBezTo>
                    <a:pt x="53" y="12"/>
                    <a:pt x="53" y="12"/>
                    <a:pt x="52" y="11"/>
                  </a:cubicBezTo>
                  <a:cubicBezTo>
                    <a:pt x="51" y="9"/>
                    <a:pt x="48" y="7"/>
                    <a:pt x="46" y="6"/>
                  </a:cubicBezTo>
                  <a:cubicBezTo>
                    <a:pt x="41" y="2"/>
                    <a:pt x="36" y="0"/>
                    <a:pt x="29" y="0"/>
                  </a:cubicBezTo>
                  <a:cubicBezTo>
                    <a:pt x="24" y="0"/>
                    <a:pt x="18" y="2"/>
                    <a:pt x="14" y="5"/>
                  </a:cubicBezTo>
                  <a:cubicBezTo>
                    <a:pt x="12" y="6"/>
                    <a:pt x="11" y="7"/>
                    <a:pt x="9" y="8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6" y="12"/>
                    <a:pt x="4" y="15"/>
                    <a:pt x="2" y="18"/>
                  </a:cubicBezTo>
                  <a:cubicBezTo>
                    <a:pt x="2" y="19"/>
                    <a:pt x="2" y="20"/>
                    <a:pt x="2" y="20"/>
                  </a:cubicBezTo>
                  <a:cubicBezTo>
                    <a:pt x="1" y="21"/>
                    <a:pt x="1" y="23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9"/>
                    <a:pt x="0" y="30"/>
                  </a:cubicBezTo>
                  <a:cubicBezTo>
                    <a:pt x="0" y="31"/>
                    <a:pt x="0" y="32"/>
                    <a:pt x="0" y="34"/>
                  </a:cubicBezTo>
                  <a:cubicBezTo>
                    <a:pt x="1" y="36"/>
                    <a:pt x="1" y="38"/>
                    <a:pt x="2" y="41"/>
                  </a:cubicBezTo>
                  <a:cubicBezTo>
                    <a:pt x="2" y="42"/>
                    <a:pt x="3" y="43"/>
                    <a:pt x="4" y="44"/>
                  </a:cubicBezTo>
                  <a:cubicBezTo>
                    <a:pt x="4" y="44"/>
                    <a:pt x="4" y="45"/>
                    <a:pt x="4" y="45"/>
                  </a:cubicBezTo>
                  <a:cubicBezTo>
                    <a:pt x="6" y="48"/>
                    <a:pt x="8" y="50"/>
                    <a:pt x="10" y="52"/>
                  </a:cubicBezTo>
                  <a:cubicBezTo>
                    <a:pt x="11" y="53"/>
                    <a:pt x="12" y="54"/>
                    <a:pt x="13" y="55"/>
                  </a:cubicBezTo>
                  <a:cubicBezTo>
                    <a:pt x="14" y="55"/>
                    <a:pt x="15" y="56"/>
                    <a:pt x="17" y="56"/>
                  </a:cubicBezTo>
                  <a:cubicBezTo>
                    <a:pt x="18" y="57"/>
                    <a:pt x="19" y="57"/>
                    <a:pt x="20" y="58"/>
                  </a:cubicBezTo>
                  <a:cubicBezTo>
                    <a:pt x="21" y="58"/>
                    <a:pt x="21" y="58"/>
                    <a:pt x="22" y="58"/>
                  </a:cubicBezTo>
                  <a:cubicBezTo>
                    <a:pt x="24" y="59"/>
                    <a:pt x="27" y="59"/>
                    <a:pt x="29" y="59"/>
                  </a:cubicBezTo>
                  <a:cubicBezTo>
                    <a:pt x="31" y="59"/>
                    <a:pt x="32" y="59"/>
                    <a:pt x="33" y="59"/>
                  </a:cubicBezTo>
                  <a:cubicBezTo>
                    <a:pt x="39" y="58"/>
                    <a:pt x="45" y="55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6"/>
                    <a:pt x="59" y="38"/>
                    <a:pt x="59" y="30"/>
                  </a:cubicBezTo>
                  <a:cubicBezTo>
                    <a:pt x="59" y="26"/>
                    <a:pt x="58" y="22"/>
                    <a:pt x="57" y="18"/>
                  </a:cubicBezTo>
                  <a:close/>
                  <a:moveTo>
                    <a:pt x="55" y="22"/>
                  </a:moveTo>
                  <a:cubicBezTo>
                    <a:pt x="55" y="23"/>
                    <a:pt x="55" y="23"/>
                    <a:pt x="55" y="24"/>
                  </a:cubicBezTo>
                  <a:cubicBezTo>
                    <a:pt x="56" y="25"/>
                    <a:pt x="55" y="26"/>
                    <a:pt x="54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6"/>
                    <a:pt x="53" y="25"/>
                    <a:pt x="53" y="25"/>
                  </a:cubicBezTo>
                  <a:cubicBezTo>
                    <a:pt x="53" y="24"/>
                    <a:pt x="53" y="24"/>
                    <a:pt x="52" y="23"/>
                  </a:cubicBezTo>
                  <a:cubicBezTo>
                    <a:pt x="52" y="22"/>
                    <a:pt x="53" y="22"/>
                    <a:pt x="53" y="21"/>
                  </a:cubicBezTo>
                  <a:cubicBezTo>
                    <a:pt x="54" y="21"/>
                    <a:pt x="55" y="22"/>
                    <a:pt x="55" y="22"/>
                  </a:cubicBezTo>
                  <a:close/>
                  <a:moveTo>
                    <a:pt x="50" y="15"/>
                  </a:moveTo>
                  <a:cubicBezTo>
                    <a:pt x="51" y="15"/>
                    <a:pt x="51" y="15"/>
                    <a:pt x="52" y="15"/>
                  </a:cubicBezTo>
                  <a:cubicBezTo>
                    <a:pt x="52" y="16"/>
                    <a:pt x="53" y="16"/>
                    <a:pt x="53" y="17"/>
                  </a:cubicBezTo>
                  <a:cubicBezTo>
                    <a:pt x="53" y="18"/>
                    <a:pt x="53" y="18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1" y="19"/>
                    <a:pt x="51" y="19"/>
                    <a:pt x="50" y="18"/>
                  </a:cubicBezTo>
                  <a:cubicBezTo>
                    <a:pt x="50" y="18"/>
                    <a:pt x="50" y="17"/>
                    <a:pt x="50" y="17"/>
                  </a:cubicBezTo>
                  <a:cubicBezTo>
                    <a:pt x="49" y="16"/>
                    <a:pt x="49" y="15"/>
                    <a:pt x="50" y="15"/>
                  </a:cubicBezTo>
                  <a:close/>
                  <a:moveTo>
                    <a:pt x="33" y="3"/>
                  </a:moveTo>
                  <a:cubicBezTo>
                    <a:pt x="34" y="4"/>
                    <a:pt x="34" y="4"/>
                    <a:pt x="35" y="4"/>
                  </a:cubicBezTo>
                  <a:cubicBezTo>
                    <a:pt x="36" y="4"/>
                    <a:pt x="36" y="5"/>
                    <a:pt x="36" y="5"/>
                  </a:cubicBezTo>
                  <a:cubicBezTo>
                    <a:pt x="36" y="6"/>
                    <a:pt x="35" y="6"/>
                    <a:pt x="35" y="6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6"/>
                    <a:pt x="33" y="6"/>
                    <a:pt x="33" y="6"/>
                  </a:cubicBezTo>
                  <a:cubicBezTo>
                    <a:pt x="32" y="6"/>
                    <a:pt x="32" y="5"/>
                    <a:pt x="32" y="5"/>
                  </a:cubicBezTo>
                  <a:cubicBezTo>
                    <a:pt x="32" y="4"/>
                    <a:pt x="32" y="3"/>
                    <a:pt x="33" y="3"/>
                  </a:cubicBezTo>
                  <a:close/>
                  <a:moveTo>
                    <a:pt x="26" y="3"/>
                  </a:moveTo>
                  <a:cubicBezTo>
                    <a:pt x="26" y="3"/>
                    <a:pt x="27" y="3"/>
                    <a:pt x="27" y="3"/>
                  </a:cubicBezTo>
                  <a:cubicBezTo>
                    <a:pt x="28" y="3"/>
                    <a:pt x="29" y="4"/>
                    <a:pt x="29" y="5"/>
                  </a:cubicBezTo>
                  <a:cubicBezTo>
                    <a:pt x="29" y="5"/>
                    <a:pt x="28" y="6"/>
                    <a:pt x="28" y="6"/>
                  </a:cubicBezTo>
                  <a:cubicBezTo>
                    <a:pt x="27" y="6"/>
                    <a:pt x="2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4" y="4"/>
                    <a:pt x="25" y="4"/>
                    <a:pt x="26" y="3"/>
                  </a:cubicBezTo>
                  <a:close/>
                  <a:moveTo>
                    <a:pt x="4" y="22"/>
                  </a:moveTo>
                  <a:cubicBezTo>
                    <a:pt x="4" y="22"/>
                    <a:pt x="4" y="21"/>
                    <a:pt x="4" y="21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1"/>
                    <a:pt x="7" y="22"/>
                  </a:cubicBezTo>
                  <a:cubicBezTo>
                    <a:pt x="7" y="22"/>
                    <a:pt x="7" y="23"/>
                    <a:pt x="6" y="23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4" y="24"/>
                    <a:pt x="4" y="23"/>
                    <a:pt x="4" y="2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5" y="27"/>
                    <a:pt x="6" y="27"/>
                    <a:pt x="6" y="28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3" y="31"/>
                    <a:pt x="3" y="31"/>
                    <a:pt x="3" y="30"/>
                  </a:cubicBezTo>
                  <a:close/>
                  <a:moveTo>
                    <a:pt x="5" y="38"/>
                  </a:moveTo>
                  <a:cubicBezTo>
                    <a:pt x="5" y="38"/>
                    <a:pt x="4" y="38"/>
                    <a:pt x="4" y="37"/>
                  </a:cubicBezTo>
                  <a:cubicBezTo>
                    <a:pt x="4" y="37"/>
                    <a:pt x="4" y="36"/>
                    <a:pt x="3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5" y="34"/>
                    <a:pt x="6" y="34"/>
                    <a:pt x="6" y="35"/>
                  </a:cubicBezTo>
                  <a:cubicBezTo>
                    <a:pt x="6" y="36"/>
                    <a:pt x="6" y="36"/>
                    <a:pt x="7" y="37"/>
                  </a:cubicBezTo>
                  <a:cubicBezTo>
                    <a:pt x="7" y="37"/>
                    <a:pt x="6" y="38"/>
                    <a:pt x="6" y="38"/>
                  </a:cubicBezTo>
                  <a:cubicBezTo>
                    <a:pt x="5" y="38"/>
                    <a:pt x="5" y="38"/>
                    <a:pt x="5" y="38"/>
                  </a:cubicBezTo>
                  <a:close/>
                  <a:moveTo>
                    <a:pt x="9" y="45"/>
                  </a:moveTo>
                  <a:cubicBezTo>
                    <a:pt x="9" y="45"/>
                    <a:pt x="8" y="45"/>
                    <a:pt x="8" y="45"/>
                  </a:cubicBezTo>
                  <a:cubicBezTo>
                    <a:pt x="8" y="45"/>
                    <a:pt x="7" y="45"/>
                    <a:pt x="7" y="44"/>
                  </a:cubicBezTo>
                  <a:cubicBezTo>
                    <a:pt x="7" y="44"/>
                    <a:pt x="6" y="43"/>
                    <a:pt x="6" y="43"/>
                  </a:cubicBezTo>
                  <a:cubicBezTo>
                    <a:pt x="6" y="42"/>
                    <a:pt x="6" y="41"/>
                    <a:pt x="7" y="41"/>
                  </a:cubicBezTo>
                  <a:cubicBezTo>
                    <a:pt x="7" y="40"/>
                    <a:pt x="8" y="41"/>
                    <a:pt x="8" y="41"/>
                  </a:cubicBezTo>
                  <a:cubicBezTo>
                    <a:pt x="9" y="42"/>
                    <a:pt x="9" y="42"/>
                    <a:pt x="9" y="43"/>
                  </a:cubicBezTo>
                  <a:cubicBezTo>
                    <a:pt x="10" y="43"/>
                    <a:pt x="10" y="44"/>
                    <a:pt x="9" y="45"/>
                  </a:cubicBezTo>
                  <a:close/>
                  <a:moveTo>
                    <a:pt x="9" y="17"/>
                  </a:moveTo>
                  <a:cubicBezTo>
                    <a:pt x="9" y="17"/>
                    <a:pt x="9" y="18"/>
                    <a:pt x="8" y="18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7" y="15"/>
                    <a:pt x="8" y="14"/>
                    <a:pt x="8" y="14"/>
                  </a:cubicBezTo>
                  <a:cubicBezTo>
                    <a:pt x="9" y="13"/>
                    <a:pt x="9" y="13"/>
                    <a:pt x="10" y="14"/>
                  </a:cubicBezTo>
                  <a:cubicBezTo>
                    <a:pt x="11" y="14"/>
                    <a:pt x="11" y="15"/>
                    <a:pt x="10" y="16"/>
                  </a:cubicBezTo>
                  <a:cubicBezTo>
                    <a:pt x="10" y="16"/>
                    <a:pt x="10" y="16"/>
                    <a:pt x="9" y="17"/>
                  </a:cubicBezTo>
                  <a:close/>
                  <a:moveTo>
                    <a:pt x="14" y="50"/>
                  </a:moveTo>
                  <a:cubicBezTo>
                    <a:pt x="14" y="50"/>
                    <a:pt x="13" y="50"/>
                    <a:pt x="13" y="50"/>
                  </a:cubicBezTo>
                  <a:cubicBezTo>
                    <a:pt x="13" y="50"/>
                    <a:pt x="12" y="50"/>
                    <a:pt x="12" y="50"/>
                  </a:cubicBezTo>
                  <a:cubicBezTo>
                    <a:pt x="12" y="50"/>
                    <a:pt x="11" y="49"/>
                    <a:pt x="11" y="49"/>
                  </a:cubicBezTo>
                  <a:cubicBezTo>
                    <a:pt x="10" y="48"/>
                    <a:pt x="10" y="47"/>
                    <a:pt x="11" y="47"/>
                  </a:cubicBezTo>
                  <a:cubicBezTo>
                    <a:pt x="11" y="46"/>
                    <a:pt x="12" y="46"/>
                    <a:pt x="13" y="47"/>
                  </a:cubicBezTo>
                  <a:cubicBezTo>
                    <a:pt x="13" y="47"/>
                    <a:pt x="13" y="48"/>
                    <a:pt x="14" y="48"/>
                  </a:cubicBezTo>
                  <a:cubicBezTo>
                    <a:pt x="14" y="48"/>
                    <a:pt x="14" y="49"/>
                    <a:pt x="14" y="50"/>
                  </a:cubicBezTo>
                  <a:close/>
                  <a:moveTo>
                    <a:pt x="15" y="11"/>
                  </a:moveTo>
                  <a:cubicBezTo>
                    <a:pt x="15" y="11"/>
                    <a:pt x="14" y="11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1"/>
                    <a:pt x="11" y="10"/>
                    <a:pt x="12" y="10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6" y="9"/>
                    <a:pt x="16" y="10"/>
                    <a:pt x="15" y="11"/>
                  </a:cubicBezTo>
                  <a:close/>
                  <a:moveTo>
                    <a:pt x="20" y="53"/>
                  </a:moveTo>
                  <a:cubicBezTo>
                    <a:pt x="20" y="54"/>
                    <a:pt x="20" y="54"/>
                    <a:pt x="19" y="54"/>
                  </a:cubicBezTo>
                  <a:cubicBezTo>
                    <a:pt x="19" y="54"/>
                    <a:pt x="19" y="54"/>
                    <a:pt x="18" y="54"/>
                  </a:cubicBezTo>
                  <a:cubicBezTo>
                    <a:pt x="18" y="54"/>
                    <a:pt x="17" y="54"/>
                    <a:pt x="17" y="53"/>
                  </a:cubicBezTo>
                  <a:cubicBezTo>
                    <a:pt x="16" y="53"/>
                    <a:pt x="16" y="52"/>
                    <a:pt x="16" y="51"/>
                  </a:cubicBezTo>
                  <a:cubicBezTo>
                    <a:pt x="17" y="51"/>
                    <a:pt x="17" y="51"/>
                    <a:pt x="18" y="51"/>
                  </a:cubicBezTo>
                  <a:cubicBezTo>
                    <a:pt x="19" y="51"/>
                    <a:pt x="19" y="51"/>
                    <a:pt x="20" y="52"/>
                  </a:cubicBezTo>
                  <a:cubicBezTo>
                    <a:pt x="20" y="52"/>
                    <a:pt x="21" y="53"/>
                    <a:pt x="20" y="5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7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5"/>
                    <a:pt x="22" y="5"/>
                    <a:pt x="22" y="6"/>
                  </a:cubicBezTo>
                  <a:cubicBezTo>
                    <a:pt x="22" y="6"/>
                    <a:pt x="22" y="7"/>
                    <a:pt x="21" y="7"/>
                  </a:cubicBezTo>
                  <a:cubicBezTo>
                    <a:pt x="21" y="8"/>
                    <a:pt x="20" y="8"/>
                    <a:pt x="19" y="8"/>
                  </a:cubicBezTo>
                  <a:close/>
                  <a:moveTo>
                    <a:pt x="26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25" y="56"/>
                    <a:pt x="24" y="56"/>
                    <a:pt x="24" y="56"/>
                  </a:cubicBezTo>
                  <a:cubicBezTo>
                    <a:pt x="23" y="56"/>
                    <a:pt x="23" y="55"/>
                    <a:pt x="23" y="54"/>
                  </a:cubicBezTo>
                  <a:cubicBezTo>
                    <a:pt x="23" y="54"/>
                    <a:pt x="24" y="53"/>
                    <a:pt x="24" y="53"/>
                  </a:cubicBezTo>
                  <a:cubicBezTo>
                    <a:pt x="25" y="53"/>
                    <a:pt x="26" y="53"/>
                    <a:pt x="26" y="54"/>
                  </a:cubicBezTo>
                  <a:cubicBezTo>
                    <a:pt x="27" y="54"/>
                    <a:pt x="27" y="54"/>
                    <a:pt x="27" y="55"/>
                  </a:cubicBezTo>
                  <a:cubicBezTo>
                    <a:pt x="27" y="56"/>
                    <a:pt x="27" y="56"/>
                    <a:pt x="26" y="56"/>
                  </a:cubicBezTo>
                  <a:close/>
                  <a:moveTo>
                    <a:pt x="33" y="56"/>
                  </a:moveTo>
                  <a:cubicBezTo>
                    <a:pt x="33" y="56"/>
                    <a:pt x="32" y="56"/>
                    <a:pt x="31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6"/>
                    <a:pt x="30" y="56"/>
                    <a:pt x="30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2" y="54"/>
                    <a:pt x="32" y="54"/>
                    <a:pt x="33" y="54"/>
                  </a:cubicBezTo>
                  <a:cubicBezTo>
                    <a:pt x="34" y="53"/>
                    <a:pt x="34" y="54"/>
                    <a:pt x="34" y="55"/>
                  </a:cubicBezTo>
                  <a:cubicBezTo>
                    <a:pt x="35" y="55"/>
                    <a:pt x="34" y="56"/>
                    <a:pt x="33" y="56"/>
                  </a:cubicBezTo>
                  <a:close/>
                  <a:moveTo>
                    <a:pt x="32" y="41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6" y="41"/>
                    <a:pt x="25" y="41"/>
                  </a:cubicBezTo>
                  <a:cubicBezTo>
                    <a:pt x="24" y="40"/>
                    <a:pt x="22" y="40"/>
                    <a:pt x="21" y="3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5"/>
                    <a:pt x="27" y="37"/>
                    <a:pt x="29" y="37"/>
                  </a:cubicBezTo>
                  <a:cubicBezTo>
                    <a:pt x="31" y="37"/>
                    <a:pt x="32" y="36"/>
                    <a:pt x="32" y="35"/>
                  </a:cubicBezTo>
                  <a:cubicBezTo>
                    <a:pt x="32" y="33"/>
                    <a:pt x="30" y="33"/>
                    <a:pt x="27" y="32"/>
                  </a:cubicBezTo>
                  <a:cubicBezTo>
                    <a:pt x="25" y="31"/>
                    <a:pt x="23" y="29"/>
                    <a:pt x="23" y="26"/>
                  </a:cubicBezTo>
                  <a:cubicBezTo>
                    <a:pt x="23" y="22"/>
                    <a:pt x="25" y="19"/>
                    <a:pt x="29" y="1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4" y="19"/>
                    <a:pt x="36" y="19"/>
                    <a:pt x="37" y="20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4"/>
                    <a:pt x="32" y="23"/>
                    <a:pt x="31" y="23"/>
                  </a:cubicBezTo>
                  <a:cubicBezTo>
                    <a:pt x="30" y="23"/>
                    <a:pt x="28" y="24"/>
                    <a:pt x="28" y="25"/>
                  </a:cubicBezTo>
                  <a:cubicBezTo>
                    <a:pt x="28" y="26"/>
                    <a:pt x="30" y="27"/>
                    <a:pt x="31" y="27"/>
                  </a:cubicBezTo>
                  <a:cubicBezTo>
                    <a:pt x="35" y="28"/>
                    <a:pt x="38" y="30"/>
                    <a:pt x="38" y="34"/>
                  </a:cubicBezTo>
                  <a:cubicBezTo>
                    <a:pt x="38" y="38"/>
                    <a:pt x="36" y="40"/>
                    <a:pt x="32" y="41"/>
                  </a:cubicBezTo>
                  <a:close/>
                  <a:moveTo>
                    <a:pt x="41" y="54"/>
                  </a:moveTo>
                  <a:cubicBezTo>
                    <a:pt x="40" y="54"/>
                    <a:pt x="39" y="55"/>
                    <a:pt x="39" y="55"/>
                  </a:cubicBezTo>
                  <a:cubicBezTo>
                    <a:pt x="39" y="55"/>
                    <a:pt x="39" y="55"/>
                    <a:pt x="38" y="55"/>
                  </a:cubicBezTo>
                  <a:cubicBezTo>
                    <a:pt x="38" y="55"/>
                    <a:pt x="37" y="55"/>
                    <a:pt x="37" y="54"/>
                  </a:cubicBezTo>
                  <a:cubicBezTo>
                    <a:pt x="37" y="53"/>
                    <a:pt x="37" y="53"/>
                    <a:pt x="38" y="52"/>
                  </a:cubicBezTo>
                  <a:cubicBezTo>
                    <a:pt x="38" y="52"/>
                    <a:pt x="39" y="52"/>
                    <a:pt x="39" y="52"/>
                  </a:cubicBezTo>
                  <a:cubicBezTo>
                    <a:pt x="40" y="51"/>
                    <a:pt x="41" y="52"/>
                    <a:pt x="41" y="52"/>
                  </a:cubicBezTo>
                  <a:cubicBezTo>
                    <a:pt x="42" y="53"/>
                    <a:pt x="41" y="54"/>
                    <a:pt x="41" y="54"/>
                  </a:cubicBezTo>
                  <a:close/>
                  <a:moveTo>
                    <a:pt x="43" y="8"/>
                  </a:moveTo>
                  <a:cubicBezTo>
                    <a:pt x="42" y="9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8"/>
                    <a:pt x="39" y="8"/>
                  </a:cubicBezTo>
                  <a:cubicBezTo>
                    <a:pt x="39" y="8"/>
                    <a:pt x="38" y="7"/>
                    <a:pt x="39" y="6"/>
                  </a:cubicBezTo>
                  <a:cubicBezTo>
                    <a:pt x="39" y="6"/>
                    <a:pt x="40" y="5"/>
                    <a:pt x="40" y="6"/>
                  </a:cubicBezTo>
                  <a:cubicBezTo>
                    <a:pt x="41" y="6"/>
                    <a:pt x="42" y="6"/>
                    <a:pt x="42" y="6"/>
                  </a:cubicBezTo>
                  <a:cubicBezTo>
                    <a:pt x="43" y="7"/>
                    <a:pt x="43" y="8"/>
                    <a:pt x="43" y="8"/>
                  </a:cubicBezTo>
                  <a:close/>
                  <a:moveTo>
                    <a:pt x="47" y="50"/>
                  </a:moveTo>
                  <a:cubicBezTo>
                    <a:pt x="46" y="50"/>
                    <a:pt x="46" y="51"/>
                    <a:pt x="45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3" y="50"/>
                    <a:pt x="43" y="49"/>
                    <a:pt x="44" y="49"/>
                  </a:cubicBezTo>
                  <a:cubicBezTo>
                    <a:pt x="44" y="49"/>
                    <a:pt x="45" y="48"/>
                    <a:pt x="45" y="48"/>
                  </a:cubicBezTo>
                  <a:cubicBezTo>
                    <a:pt x="46" y="47"/>
                    <a:pt x="47" y="48"/>
                    <a:pt x="47" y="48"/>
                  </a:cubicBezTo>
                  <a:cubicBezTo>
                    <a:pt x="48" y="49"/>
                    <a:pt x="48" y="49"/>
                    <a:pt x="47" y="50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6" y="13"/>
                  </a:cubicBezTo>
                  <a:cubicBezTo>
                    <a:pt x="46" y="12"/>
                    <a:pt x="46" y="12"/>
                    <a:pt x="45" y="12"/>
                  </a:cubicBezTo>
                  <a:cubicBezTo>
                    <a:pt x="45" y="11"/>
                    <a:pt x="44" y="10"/>
                    <a:pt x="45" y="10"/>
                  </a:cubicBezTo>
                  <a:cubicBezTo>
                    <a:pt x="45" y="9"/>
                    <a:pt x="46" y="9"/>
                    <a:pt x="47" y="10"/>
                  </a:cubicBezTo>
                  <a:cubicBezTo>
                    <a:pt x="47" y="10"/>
                    <a:pt x="48" y="10"/>
                    <a:pt x="48" y="11"/>
                  </a:cubicBezTo>
                  <a:cubicBezTo>
                    <a:pt x="49" y="11"/>
                    <a:pt x="49" y="12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lose/>
                  <a:moveTo>
                    <a:pt x="52" y="44"/>
                  </a:moveTo>
                  <a:cubicBezTo>
                    <a:pt x="52" y="45"/>
                    <a:pt x="51" y="45"/>
                    <a:pt x="51" y="46"/>
                  </a:cubicBezTo>
                  <a:cubicBezTo>
                    <a:pt x="51" y="46"/>
                    <a:pt x="50" y="46"/>
                    <a:pt x="50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8" y="46"/>
                    <a:pt x="48" y="45"/>
                    <a:pt x="49" y="44"/>
                  </a:cubicBezTo>
                  <a:cubicBezTo>
                    <a:pt x="49" y="44"/>
                    <a:pt x="49" y="43"/>
                    <a:pt x="50" y="43"/>
                  </a:cubicBezTo>
                  <a:cubicBezTo>
                    <a:pt x="50" y="42"/>
                    <a:pt x="51" y="42"/>
                    <a:pt x="52" y="42"/>
                  </a:cubicBezTo>
                  <a:cubicBezTo>
                    <a:pt x="52" y="43"/>
                    <a:pt x="52" y="44"/>
                    <a:pt x="52" y="44"/>
                  </a:cubicBezTo>
                  <a:close/>
                  <a:moveTo>
                    <a:pt x="55" y="37"/>
                  </a:moveTo>
                  <a:cubicBezTo>
                    <a:pt x="55" y="38"/>
                    <a:pt x="55" y="39"/>
                    <a:pt x="54" y="39"/>
                  </a:cubicBezTo>
                  <a:cubicBezTo>
                    <a:pt x="54" y="40"/>
                    <a:pt x="54" y="40"/>
                    <a:pt x="53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2" y="40"/>
                    <a:pt x="52" y="39"/>
                    <a:pt x="52" y="38"/>
                  </a:cubicBezTo>
                  <a:cubicBezTo>
                    <a:pt x="52" y="38"/>
                    <a:pt x="52" y="37"/>
                    <a:pt x="52" y="37"/>
                  </a:cubicBezTo>
                  <a:cubicBezTo>
                    <a:pt x="53" y="36"/>
                    <a:pt x="53" y="35"/>
                    <a:pt x="54" y="36"/>
                  </a:cubicBezTo>
                  <a:cubicBezTo>
                    <a:pt x="55" y="36"/>
                    <a:pt x="55" y="37"/>
                    <a:pt x="55" y="37"/>
                  </a:cubicBezTo>
                  <a:close/>
                  <a:moveTo>
                    <a:pt x="56" y="32"/>
                  </a:moveTo>
                  <a:cubicBezTo>
                    <a:pt x="56" y="32"/>
                    <a:pt x="55" y="33"/>
                    <a:pt x="55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4" y="33"/>
                    <a:pt x="53" y="32"/>
                    <a:pt x="53" y="32"/>
                  </a:cubicBezTo>
                  <a:cubicBezTo>
                    <a:pt x="53" y="31"/>
                    <a:pt x="53" y="30"/>
                    <a:pt x="53" y="30"/>
                  </a:cubicBezTo>
                  <a:cubicBezTo>
                    <a:pt x="53" y="29"/>
                    <a:pt x="54" y="28"/>
                    <a:pt x="55" y="28"/>
                  </a:cubicBezTo>
                  <a:cubicBezTo>
                    <a:pt x="56" y="28"/>
                    <a:pt x="56" y="29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1"/>
                    <a:pt x="56" y="32"/>
                  </a:cubicBezTo>
                  <a:close/>
                </a:path>
              </a:pathLst>
            </a:custGeom>
            <a:solidFill>
              <a:srgbClr val="004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1" name="Freeform 237"/>
            <p:cNvSpPr>
              <a:spLocks/>
            </p:cNvSpPr>
            <p:nvPr userDrawn="1"/>
          </p:nvSpPr>
          <p:spPr bwMode="auto">
            <a:xfrm>
              <a:off x="6959600" y="1012825"/>
              <a:ext cx="15875" cy="15875"/>
            </a:xfrm>
            <a:custGeom>
              <a:avLst/>
              <a:gdLst>
                <a:gd name="T0" fmla="*/ 4 w 4"/>
                <a:gd name="T1" fmla="*/ 3 h 4"/>
                <a:gd name="T2" fmla="*/ 3 w 4"/>
                <a:gd name="T3" fmla="*/ 1 h 4"/>
                <a:gd name="T4" fmla="*/ 1 w 4"/>
                <a:gd name="T5" fmla="*/ 0 h 4"/>
                <a:gd name="T6" fmla="*/ 0 w 4"/>
                <a:gd name="T7" fmla="*/ 2 h 4"/>
                <a:gd name="T8" fmla="*/ 1 w 4"/>
                <a:gd name="T9" fmla="*/ 3 h 4"/>
                <a:gd name="T10" fmla="*/ 2 w 4"/>
                <a:gd name="T11" fmla="*/ 4 h 4"/>
                <a:gd name="T12" fmla="*/ 3 w 4"/>
                <a:gd name="T13" fmla="*/ 4 h 4"/>
                <a:gd name="T14" fmla="*/ 4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2" name="Freeform 238"/>
            <p:cNvSpPr>
              <a:spLocks/>
            </p:cNvSpPr>
            <p:nvPr userDrawn="1"/>
          </p:nvSpPr>
          <p:spPr bwMode="auto">
            <a:xfrm>
              <a:off x="6970713" y="1036638"/>
              <a:ext cx="15875" cy="19050"/>
            </a:xfrm>
            <a:custGeom>
              <a:avLst/>
              <a:gdLst>
                <a:gd name="T0" fmla="*/ 2 w 4"/>
                <a:gd name="T1" fmla="*/ 1 h 5"/>
                <a:gd name="T2" fmla="*/ 1 w 4"/>
                <a:gd name="T3" fmla="*/ 1 h 5"/>
                <a:gd name="T4" fmla="*/ 0 w 4"/>
                <a:gd name="T5" fmla="*/ 3 h 5"/>
                <a:gd name="T6" fmla="*/ 1 w 4"/>
                <a:gd name="T7" fmla="*/ 4 h 5"/>
                <a:gd name="T8" fmla="*/ 2 w 4"/>
                <a:gd name="T9" fmla="*/ 5 h 5"/>
                <a:gd name="T10" fmla="*/ 3 w 4"/>
                <a:gd name="T11" fmla="*/ 5 h 5"/>
                <a:gd name="T12" fmla="*/ 3 w 4"/>
                <a:gd name="T13" fmla="*/ 3 h 5"/>
                <a:gd name="T14" fmla="*/ 2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1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4"/>
                    <a:pt x="4" y="3"/>
                    <a:pt x="3" y="3"/>
                  </a:cubicBezTo>
                  <a:cubicBezTo>
                    <a:pt x="3" y="2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3" name="Freeform 239"/>
            <p:cNvSpPr>
              <a:spLocks/>
            </p:cNvSpPr>
            <p:nvPr userDrawn="1"/>
          </p:nvSpPr>
          <p:spPr bwMode="auto">
            <a:xfrm>
              <a:off x="6986588" y="1060450"/>
              <a:ext cx="15875" cy="14288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1 h 4"/>
                <a:gd name="T4" fmla="*/ 1 w 4"/>
                <a:gd name="T5" fmla="*/ 3 h 4"/>
                <a:gd name="T6" fmla="*/ 2 w 4"/>
                <a:gd name="T7" fmla="*/ 4 h 4"/>
                <a:gd name="T8" fmla="*/ 3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3 w 4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4" name="Freeform 240"/>
            <p:cNvSpPr>
              <a:spLocks/>
            </p:cNvSpPr>
            <p:nvPr userDrawn="1"/>
          </p:nvSpPr>
          <p:spPr bwMode="auto">
            <a:xfrm>
              <a:off x="6975475" y="931863"/>
              <a:ext cx="15875" cy="19050"/>
            </a:xfrm>
            <a:custGeom>
              <a:avLst/>
              <a:gdLst>
                <a:gd name="T0" fmla="*/ 3 w 4"/>
                <a:gd name="T1" fmla="*/ 1 h 5"/>
                <a:gd name="T2" fmla="*/ 1 w 4"/>
                <a:gd name="T3" fmla="*/ 1 h 5"/>
                <a:gd name="T4" fmla="*/ 0 w 4"/>
                <a:gd name="T5" fmla="*/ 2 h 5"/>
                <a:gd name="T6" fmla="*/ 0 w 4"/>
                <a:gd name="T7" fmla="*/ 4 h 5"/>
                <a:gd name="T8" fmla="*/ 1 w 4"/>
                <a:gd name="T9" fmla="*/ 5 h 5"/>
                <a:gd name="T10" fmla="*/ 2 w 4"/>
                <a:gd name="T11" fmla="*/ 4 h 5"/>
                <a:gd name="T12" fmla="*/ 3 w 4"/>
                <a:gd name="T13" fmla="*/ 3 h 5"/>
                <a:gd name="T14" fmla="*/ 3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5" name="Freeform 241"/>
            <p:cNvSpPr>
              <a:spLocks/>
            </p:cNvSpPr>
            <p:nvPr userDrawn="1"/>
          </p:nvSpPr>
          <p:spPr bwMode="auto">
            <a:xfrm>
              <a:off x="7040563" y="893763"/>
              <a:ext cx="19050" cy="11113"/>
            </a:xfrm>
            <a:custGeom>
              <a:avLst/>
              <a:gdLst>
                <a:gd name="T0" fmla="*/ 2 w 5"/>
                <a:gd name="T1" fmla="*/ 3 h 3"/>
                <a:gd name="T2" fmla="*/ 2 w 5"/>
                <a:gd name="T3" fmla="*/ 3 h 3"/>
                <a:gd name="T4" fmla="*/ 4 w 5"/>
                <a:gd name="T5" fmla="*/ 3 h 3"/>
                <a:gd name="T6" fmla="*/ 5 w 5"/>
                <a:gd name="T7" fmla="*/ 2 h 3"/>
                <a:gd name="T8" fmla="*/ 3 w 5"/>
                <a:gd name="T9" fmla="*/ 0 h 3"/>
                <a:gd name="T10" fmla="*/ 2 w 5"/>
                <a:gd name="T11" fmla="*/ 0 h 3"/>
                <a:gd name="T12" fmla="*/ 0 w 5"/>
                <a:gd name="T13" fmla="*/ 2 h 3"/>
                <a:gd name="T14" fmla="*/ 2 w 5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3"/>
                    <a:pt x="1" y="3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6" name="Freeform 242"/>
            <p:cNvSpPr>
              <a:spLocks/>
            </p:cNvSpPr>
            <p:nvPr userDrawn="1"/>
          </p:nvSpPr>
          <p:spPr bwMode="auto">
            <a:xfrm>
              <a:off x="7072313" y="893763"/>
              <a:ext cx="14288" cy="11113"/>
            </a:xfrm>
            <a:custGeom>
              <a:avLst/>
              <a:gdLst>
                <a:gd name="T0" fmla="*/ 1 w 4"/>
                <a:gd name="T1" fmla="*/ 3 h 3"/>
                <a:gd name="T2" fmla="*/ 2 w 4"/>
                <a:gd name="T3" fmla="*/ 3 h 3"/>
                <a:gd name="T4" fmla="*/ 3 w 4"/>
                <a:gd name="T5" fmla="*/ 3 h 3"/>
                <a:gd name="T6" fmla="*/ 4 w 4"/>
                <a:gd name="T7" fmla="*/ 2 h 3"/>
                <a:gd name="T8" fmla="*/ 3 w 4"/>
                <a:gd name="T9" fmla="*/ 1 h 3"/>
                <a:gd name="T10" fmla="*/ 1 w 4"/>
                <a:gd name="T11" fmla="*/ 0 h 3"/>
                <a:gd name="T12" fmla="*/ 0 w 4"/>
                <a:gd name="T13" fmla="*/ 2 h 3"/>
                <a:gd name="T14" fmla="*/ 1 w 4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7" name="Freeform 243"/>
            <p:cNvSpPr>
              <a:spLocks/>
            </p:cNvSpPr>
            <p:nvPr userDrawn="1"/>
          </p:nvSpPr>
          <p:spPr bwMode="auto">
            <a:xfrm>
              <a:off x="7137400" y="939800"/>
              <a:ext cx="15875" cy="15875"/>
            </a:xfrm>
            <a:custGeom>
              <a:avLst/>
              <a:gdLst>
                <a:gd name="T0" fmla="*/ 1 w 4"/>
                <a:gd name="T1" fmla="*/ 3 h 4"/>
                <a:gd name="T2" fmla="*/ 3 w 4"/>
                <a:gd name="T3" fmla="*/ 4 h 4"/>
                <a:gd name="T4" fmla="*/ 3 w 4"/>
                <a:gd name="T5" fmla="*/ 4 h 4"/>
                <a:gd name="T6" fmla="*/ 4 w 4"/>
                <a:gd name="T7" fmla="*/ 2 h 4"/>
                <a:gd name="T8" fmla="*/ 3 w 4"/>
                <a:gd name="T9" fmla="*/ 0 h 4"/>
                <a:gd name="T10" fmla="*/ 1 w 4"/>
                <a:gd name="T11" fmla="*/ 0 h 4"/>
                <a:gd name="T12" fmla="*/ 1 w 4"/>
                <a:gd name="T13" fmla="*/ 2 h 4"/>
                <a:gd name="T14" fmla="*/ 1 w 4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3" y="1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8" name="Freeform 244"/>
            <p:cNvSpPr>
              <a:spLocks/>
            </p:cNvSpPr>
            <p:nvPr userDrawn="1"/>
          </p:nvSpPr>
          <p:spPr bwMode="auto">
            <a:xfrm>
              <a:off x="7148513" y="963613"/>
              <a:ext cx="15875" cy="19050"/>
            </a:xfrm>
            <a:custGeom>
              <a:avLst/>
              <a:gdLst>
                <a:gd name="T0" fmla="*/ 0 w 4"/>
                <a:gd name="T1" fmla="*/ 2 h 5"/>
                <a:gd name="T2" fmla="*/ 1 w 4"/>
                <a:gd name="T3" fmla="*/ 4 h 5"/>
                <a:gd name="T4" fmla="*/ 2 w 4"/>
                <a:gd name="T5" fmla="*/ 5 h 5"/>
                <a:gd name="T6" fmla="*/ 2 w 4"/>
                <a:gd name="T7" fmla="*/ 5 h 5"/>
                <a:gd name="T8" fmla="*/ 3 w 4"/>
                <a:gd name="T9" fmla="*/ 3 h 5"/>
                <a:gd name="T10" fmla="*/ 3 w 4"/>
                <a:gd name="T11" fmla="*/ 1 h 5"/>
                <a:gd name="T12" fmla="*/ 1 w 4"/>
                <a:gd name="T13" fmla="*/ 0 h 5"/>
                <a:gd name="T14" fmla="*/ 0 w 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89" name="Freeform 245"/>
            <p:cNvSpPr>
              <a:spLocks/>
            </p:cNvSpPr>
            <p:nvPr userDrawn="1"/>
          </p:nvSpPr>
          <p:spPr bwMode="auto">
            <a:xfrm>
              <a:off x="6991350" y="912813"/>
              <a:ext cx="19050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3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0" name="Freeform 246"/>
            <p:cNvSpPr>
              <a:spLocks/>
            </p:cNvSpPr>
            <p:nvPr userDrawn="1"/>
          </p:nvSpPr>
          <p:spPr bwMode="auto">
            <a:xfrm>
              <a:off x="6959600" y="985838"/>
              <a:ext cx="11113" cy="15875"/>
            </a:xfrm>
            <a:custGeom>
              <a:avLst/>
              <a:gdLst>
                <a:gd name="T0" fmla="*/ 3 w 3"/>
                <a:gd name="T1" fmla="*/ 3 h 4"/>
                <a:gd name="T2" fmla="*/ 3 w 3"/>
                <a:gd name="T3" fmla="*/ 1 h 4"/>
                <a:gd name="T4" fmla="*/ 1 w 3"/>
                <a:gd name="T5" fmla="*/ 0 h 4"/>
                <a:gd name="T6" fmla="*/ 0 w 3"/>
                <a:gd name="T7" fmla="*/ 1 h 4"/>
                <a:gd name="T8" fmla="*/ 0 w 3"/>
                <a:gd name="T9" fmla="*/ 3 h 4"/>
                <a:gd name="T10" fmla="*/ 0 w 3"/>
                <a:gd name="T11" fmla="*/ 3 h 4"/>
                <a:gd name="T12" fmla="*/ 1 w 3"/>
                <a:gd name="T13" fmla="*/ 4 h 4"/>
                <a:gd name="T14" fmla="*/ 3 w 3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1" name="Freeform 247"/>
            <p:cNvSpPr>
              <a:spLocks/>
            </p:cNvSpPr>
            <p:nvPr userDrawn="1"/>
          </p:nvSpPr>
          <p:spPr bwMode="auto">
            <a:xfrm>
              <a:off x="6964363" y="958850"/>
              <a:ext cx="11113" cy="15875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2 w 3"/>
                <a:gd name="T5" fmla="*/ 3 h 4"/>
                <a:gd name="T6" fmla="*/ 3 w 3"/>
                <a:gd name="T7" fmla="*/ 2 h 4"/>
                <a:gd name="T8" fmla="*/ 2 w 3"/>
                <a:gd name="T9" fmla="*/ 0 h 4"/>
                <a:gd name="T10" fmla="*/ 0 w 3"/>
                <a:gd name="T11" fmla="*/ 1 h 4"/>
                <a:gd name="T12" fmla="*/ 0 w 3"/>
                <a:gd name="T13" fmla="*/ 2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2" name="Freeform 248"/>
            <p:cNvSpPr>
              <a:spLocks/>
            </p:cNvSpPr>
            <p:nvPr userDrawn="1"/>
          </p:nvSpPr>
          <p:spPr bwMode="auto">
            <a:xfrm>
              <a:off x="7010400" y="1079500"/>
              <a:ext cx="19050" cy="11113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0 w 5"/>
                <a:gd name="T5" fmla="*/ 0 h 3"/>
                <a:gd name="T6" fmla="*/ 1 w 5"/>
                <a:gd name="T7" fmla="*/ 2 h 3"/>
                <a:gd name="T8" fmla="*/ 2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4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5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3" name="Freeform 249"/>
            <p:cNvSpPr>
              <a:spLocks/>
            </p:cNvSpPr>
            <p:nvPr userDrawn="1"/>
          </p:nvSpPr>
          <p:spPr bwMode="auto">
            <a:xfrm>
              <a:off x="7134225" y="1044575"/>
              <a:ext cx="14288" cy="15875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1 h 4"/>
                <a:gd name="T4" fmla="*/ 1 w 4"/>
                <a:gd name="T5" fmla="*/ 2 h 4"/>
                <a:gd name="T6" fmla="*/ 1 w 4"/>
                <a:gd name="T7" fmla="*/ 4 h 4"/>
                <a:gd name="T8" fmla="*/ 2 w 4"/>
                <a:gd name="T9" fmla="*/ 4 h 4"/>
                <a:gd name="T10" fmla="*/ 3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4" name="Freeform 250"/>
            <p:cNvSpPr>
              <a:spLocks/>
            </p:cNvSpPr>
            <p:nvPr userDrawn="1"/>
          </p:nvSpPr>
          <p:spPr bwMode="auto">
            <a:xfrm>
              <a:off x="7118350" y="917575"/>
              <a:ext cx="19050" cy="14288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2 w 5"/>
                <a:gd name="T9" fmla="*/ 4 h 4"/>
                <a:gd name="T10" fmla="*/ 3 w 5"/>
                <a:gd name="T11" fmla="*/ 4 h 4"/>
                <a:gd name="T12" fmla="*/ 4 w 5"/>
                <a:gd name="T13" fmla="*/ 4 h 4"/>
                <a:gd name="T14" fmla="*/ 4 w 5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4" y="1"/>
                    <a:pt x="3" y="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5" name="Freeform 251"/>
            <p:cNvSpPr>
              <a:spLocks/>
            </p:cNvSpPr>
            <p:nvPr userDrawn="1"/>
          </p:nvSpPr>
          <p:spPr bwMode="auto">
            <a:xfrm>
              <a:off x="7148513" y="1017588"/>
              <a:ext cx="12700" cy="19050"/>
            </a:xfrm>
            <a:custGeom>
              <a:avLst/>
              <a:gdLst>
                <a:gd name="T0" fmla="*/ 2 w 3"/>
                <a:gd name="T1" fmla="*/ 1 h 5"/>
                <a:gd name="T2" fmla="*/ 0 w 3"/>
                <a:gd name="T3" fmla="*/ 2 h 5"/>
                <a:gd name="T4" fmla="*/ 0 w 3"/>
                <a:gd name="T5" fmla="*/ 3 h 5"/>
                <a:gd name="T6" fmla="*/ 1 w 3"/>
                <a:gd name="T7" fmla="*/ 5 h 5"/>
                <a:gd name="T8" fmla="*/ 1 w 3"/>
                <a:gd name="T9" fmla="*/ 5 h 5"/>
                <a:gd name="T10" fmla="*/ 2 w 3"/>
                <a:gd name="T11" fmla="*/ 4 h 5"/>
                <a:gd name="T12" fmla="*/ 3 w 3"/>
                <a:gd name="T13" fmla="*/ 2 h 5"/>
                <a:gd name="T14" fmla="*/ 2 w 3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2" y="1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6" name="Freeform 252"/>
            <p:cNvSpPr>
              <a:spLocks/>
            </p:cNvSpPr>
            <p:nvPr userDrawn="1"/>
          </p:nvSpPr>
          <p:spPr bwMode="auto">
            <a:xfrm>
              <a:off x="7153275" y="990600"/>
              <a:ext cx="11113" cy="19050"/>
            </a:xfrm>
            <a:custGeom>
              <a:avLst/>
              <a:gdLst>
                <a:gd name="T0" fmla="*/ 2 w 3"/>
                <a:gd name="T1" fmla="*/ 0 h 5"/>
                <a:gd name="T2" fmla="*/ 0 w 3"/>
                <a:gd name="T3" fmla="*/ 2 h 5"/>
                <a:gd name="T4" fmla="*/ 0 w 3"/>
                <a:gd name="T5" fmla="*/ 4 h 5"/>
                <a:gd name="T6" fmla="*/ 2 w 3"/>
                <a:gd name="T7" fmla="*/ 5 h 5"/>
                <a:gd name="T8" fmla="*/ 2 w 3"/>
                <a:gd name="T9" fmla="*/ 5 h 5"/>
                <a:gd name="T10" fmla="*/ 3 w 3"/>
                <a:gd name="T11" fmla="*/ 4 h 5"/>
                <a:gd name="T12" fmla="*/ 3 w 3"/>
                <a:gd name="T13" fmla="*/ 2 h 5"/>
                <a:gd name="T14" fmla="*/ 3 w 3"/>
                <a:gd name="T15" fmla="*/ 2 h 5"/>
                <a:gd name="T16" fmla="*/ 2 w 3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4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7" name="Freeform 253"/>
            <p:cNvSpPr>
              <a:spLocks/>
            </p:cNvSpPr>
            <p:nvPr userDrawn="1"/>
          </p:nvSpPr>
          <p:spPr bwMode="auto">
            <a:xfrm>
              <a:off x="7113588" y="1063625"/>
              <a:ext cx="20638" cy="15875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2 h 4"/>
                <a:gd name="T4" fmla="*/ 1 w 5"/>
                <a:gd name="T5" fmla="*/ 4 h 4"/>
                <a:gd name="T6" fmla="*/ 2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8" name="Freeform 254"/>
            <p:cNvSpPr>
              <a:spLocks/>
            </p:cNvSpPr>
            <p:nvPr userDrawn="1"/>
          </p:nvSpPr>
          <p:spPr bwMode="auto">
            <a:xfrm>
              <a:off x="7091363" y="1079500"/>
              <a:ext cx="19050" cy="14288"/>
            </a:xfrm>
            <a:custGeom>
              <a:avLst/>
              <a:gdLst>
                <a:gd name="T0" fmla="*/ 2 w 5"/>
                <a:gd name="T1" fmla="*/ 1 h 4"/>
                <a:gd name="T2" fmla="*/ 1 w 5"/>
                <a:gd name="T3" fmla="*/ 1 h 4"/>
                <a:gd name="T4" fmla="*/ 0 w 5"/>
                <a:gd name="T5" fmla="*/ 3 h 4"/>
                <a:gd name="T6" fmla="*/ 1 w 5"/>
                <a:gd name="T7" fmla="*/ 4 h 4"/>
                <a:gd name="T8" fmla="*/ 2 w 5"/>
                <a:gd name="T9" fmla="*/ 4 h 4"/>
                <a:gd name="T10" fmla="*/ 4 w 5"/>
                <a:gd name="T11" fmla="*/ 3 h 4"/>
                <a:gd name="T12" fmla="*/ 4 w 5"/>
                <a:gd name="T13" fmla="*/ 1 h 4"/>
                <a:gd name="T14" fmla="*/ 2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3"/>
                    <a:pt x="4" y="3"/>
                  </a:cubicBezTo>
                  <a:cubicBezTo>
                    <a:pt x="4" y="3"/>
                    <a:pt x="5" y="2"/>
                    <a:pt x="4" y="1"/>
                  </a:cubicBezTo>
                  <a:cubicBezTo>
                    <a:pt x="4" y="1"/>
                    <a:pt x="3" y="0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299" name="Freeform 255"/>
            <p:cNvSpPr>
              <a:spLocks/>
            </p:cNvSpPr>
            <p:nvPr userDrawn="1"/>
          </p:nvSpPr>
          <p:spPr bwMode="auto">
            <a:xfrm>
              <a:off x="7037388" y="1087438"/>
              <a:ext cx="14288" cy="11113"/>
            </a:xfrm>
            <a:custGeom>
              <a:avLst/>
              <a:gdLst>
                <a:gd name="T0" fmla="*/ 3 w 4"/>
                <a:gd name="T1" fmla="*/ 1 h 3"/>
                <a:gd name="T2" fmla="*/ 1 w 4"/>
                <a:gd name="T3" fmla="*/ 0 h 3"/>
                <a:gd name="T4" fmla="*/ 0 w 4"/>
                <a:gd name="T5" fmla="*/ 1 h 3"/>
                <a:gd name="T6" fmla="*/ 1 w 4"/>
                <a:gd name="T7" fmla="*/ 3 h 3"/>
                <a:gd name="T8" fmla="*/ 3 w 4"/>
                <a:gd name="T9" fmla="*/ 3 h 3"/>
                <a:gd name="T10" fmla="*/ 3 w 4"/>
                <a:gd name="T11" fmla="*/ 3 h 3"/>
                <a:gd name="T12" fmla="*/ 4 w 4"/>
                <a:gd name="T13" fmla="*/ 2 h 3"/>
                <a:gd name="T14" fmla="*/ 3 w 4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0" name="Freeform 256"/>
            <p:cNvSpPr>
              <a:spLocks/>
            </p:cNvSpPr>
            <p:nvPr userDrawn="1"/>
          </p:nvSpPr>
          <p:spPr bwMode="auto">
            <a:xfrm>
              <a:off x="7064375" y="1087438"/>
              <a:ext cx="19050" cy="11113"/>
            </a:xfrm>
            <a:custGeom>
              <a:avLst/>
              <a:gdLst>
                <a:gd name="T0" fmla="*/ 3 w 5"/>
                <a:gd name="T1" fmla="*/ 1 h 3"/>
                <a:gd name="T2" fmla="*/ 1 w 5"/>
                <a:gd name="T3" fmla="*/ 1 h 3"/>
                <a:gd name="T4" fmla="*/ 0 w 5"/>
                <a:gd name="T5" fmla="*/ 2 h 3"/>
                <a:gd name="T6" fmla="*/ 1 w 5"/>
                <a:gd name="T7" fmla="*/ 3 h 3"/>
                <a:gd name="T8" fmla="*/ 1 w 5"/>
                <a:gd name="T9" fmla="*/ 3 h 3"/>
                <a:gd name="T10" fmla="*/ 3 w 5"/>
                <a:gd name="T11" fmla="*/ 3 h 3"/>
                <a:gd name="T12" fmla="*/ 4 w 5"/>
                <a:gd name="T13" fmla="*/ 2 h 3"/>
                <a:gd name="T14" fmla="*/ 3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3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5" y="2"/>
                    <a:pt x="4" y="2"/>
                  </a:cubicBezTo>
                  <a:cubicBezTo>
                    <a:pt x="4" y="1"/>
                    <a:pt x="4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1" name="Freeform 257"/>
            <p:cNvSpPr>
              <a:spLocks/>
            </p:cNvSpPr>
            <p:nvPr userDrawn="1"/>
          </p:nvSpPr>
          <p:spPr bwMode="auto">
            <a:xfrm>
              <a:off x="7013575" y="901700"/>
              <a:ext cx="19050" cy="11113"/>
            </a:xfrm>
            <a:custGeom>
              <a:avLst/>
              <a:gdLst>
                <a:gd name="T0" fmla="*/ 5 w 5"/>
                <a:gd name="T1" fmla="*/ 1 h 3"/>
                <a:gd name="T2" fmla="*/ 3 w 5"/>
                <a:gd name="T3" fmla="*/ 0 h 3"/>
                <a:gd name="T4" fmla="*/ 1 w 5"/>
                <a:gd name="T5" fmla="*/ 1 h 3"/>
                <a:gd name="T6" fmla="*/ 1 w 5"/>
                <a:gd name="T7" fmla="*/ 2 h 3"/>
                <a:gd name="T8" fmla="*/ 2 w 5"/>
                <a:gd name="T9" fmla="*/ 3 h 3"/>
                <a:gd name="T10" fmla="*/ 2 w 5"/>
                <a:gd name="T11" fmla="*/ 3 h 3"/>
                <a:gd name="T12" fmla="*/ 4 w 5"/>
                <a:gd name="T13" fmla="*/ 2 h 3"/>
                <a:gd name="T14" fmla="*/ 5 w 5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  <p:sp>
          <p:nvSpPr>
            <p:cNvPr id="302" name="Freeform 258"/>
            <p:cNvSpPr>
              <a:spLocks/>
            </p:cNvSpPr>
            <p:nvPr userDrawn="1"/>
          </p:nvSpPr>
          <p:spPr bwMode="auto">
            <a:xfrm>
              <a:off x="7094538" y="901700"/>
              <a:ext cx="19050" cy="15875"/>
            </a:xfrm>
            <a:custGeom>
              <a:avLst/>
              <a:gdLst>
                <a:gd name="T0" fmla="*/ 4 w 5"/>
                <a:gd name="T1" fmla="*/ 1 h 4"/>
                <a:gd name="T2" fmla="*/ 2 w 5"/>
                <a:gd name="T3" fmla="*/ 1 h 4"/>
                <a:gd name="T4" fmla="*/ 1 w 5"/>
                <a:gd name="T5" fmla="*/ 1 h 4"/>
                <a:gd name="T6" fmla="*/ 1 w 5"/>
                <a:gd name="T7" fmla="*/ 3 h 4"/>
                <a:gd name="T8" fmla="*/ 3 w 5"/>
                <a:gd name="T9" fmla="*/ 4 h 4"/>
                <a:gd name="T10" fmla="*/ 4 w 5"/>
                <a:gd name="T11" fmla="*/ 4 h 4"/>
                <a:gd name="T12" fmla="*/ 5 w 5"/>
                <a:gd name="T13" fmla="*/ 3 h 4"/>
                <a:gd name="T14" fmla="*/ 4 w 5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4" y="1"/>
                    <a:pt x="3" y="1"/>
                    <a:pt x="2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4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3"/>
                    <a:pt x="5" y="2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 sz="1350"/>
            </a:p>
          </p:txBody>
        </p:sp>
      </p:grpSp>
    </p:spTree>
    <p:extLst>
      <p:ext uri="{BB962C8B-B14F-4D97-AF65-F5344CB8AC3E}">
        <p14:creationId xmlns:p14="http://schemas.microsoft.com/office/powerpoint/2010/main" val="3300642884"/>
      </p:ext>
    </p:extLst>
  </p:cSld>
  <p:clrMapOvr>
    <a:masterClrMapping/>
  </p:clrMapOvr>
  <p:transition spd="slow">
    <p:push dir="u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header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59199" y="103546"/>
            <a:ext cx="5432982" cy="65900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Header text</a:t>
            </a:r>
          </a:p>
        </p:txBody>
      </p:sp>
    </p:spTree>
    <p:extLst>
      <p:ext uri="{BB962C8B-B14F-4D97-AF65-F5344CB8AC3E}">
        <p14:creationId xmlns:p14="http://schemas.microsoft.com/office/powerpoint/2010/main" val="134310573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Eng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5"/>
          <p:cNvSpPr>
            <a:spLocks/>
          </p:cNvSpPr>
          <p:nvPr userDrawn="1"/>
        </p:nvSpPr>
        <p:spPr bwMode="auto">
          <a:xfrm>
            <a:off x="6962269" y="422703"/>
            <a:ext cx="2181225" cy="113110"/>
          </a:xfrm>
          <a:custGeom>
            <a:avLst/>
            <a:gdLst>
              <a:gd name="T0" fmla="*/ 96 w 1374"/>
              <a:gd name="T1" fmla="*/ 0 h 95"/>
              <a:gd name="T2" fmla="*/ 90 w 1374"/>
              <a:gd name="T3" fmla="*/ 0 h 95"/>
              <a:gd name="T4" fmla="*/ 0 w 1374"/>
              <a:gd name="T5" fmla="*/ 95 h 95"/>
              <a:gd name="T6" fmla="*/ 6 w 1374"/>
              <a:gd name="T7" fmla="*/ 95 h 95"/>
              <a:gd name="T8" fmla="*/ 1374 w 1374"/>
              <a:gd name="T9" fmla="*/ 95 h 95"/>
              <a:gd name="T10" fmla="*/ 1374 w 1374"/>
              <a:gd name="T11" fmla="*/ 0 h 95"/>
              <a:gd name="T12" fmla="*/ 96 w 1374"/>
              <a:gd name="T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4" h="95">
                <a:moveTo>
                  <a:pt x="96" y="0"/>
                </a:moveTo>
                <a:lnTo>
                  <a:pt x="90" y="0"/>
                </a:lnTo>
                <a:lnTo>
                  <a:pt x="0" y="95"/>
                </a:lnTo>
                <a:lnTo>
                  <a:pt x="6" y="95"/>
                </a:lnTo>
                <a:lnTo>
                  <a:pt x="1374" y="95"/>
                </a:lnTo>
                <a:lnTo>
                  <a:pt x="1374" y="0"/>
                </a:lnTo>
                <a:lnTo>
                  <a:pt x="96" y="0"/>
                </a:lnTo>
                <a:close/>
              </a:path>
            </a:pathLst>
          </a:custGeom>
          <a:solidFill>
            <a:srgbClr val="333E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828919" y="422703"/>
            <a:ext cx="276225" cy="113110"/>
          </a:xfrm>
          <a:custGeom>
            <a:avLst/>
            <a:gdLst>
              <a:gd name="T0" fmla="*/ 96 w 174"/>
              <a:gd name="T1" fmla="*/ 0 h 95"/>
              <a:gd name="T2" fmla="*/ 96 w 174"/>
              <a:gd name="T3" fmla="*/ 0 h 95"/>
              <a:gd name="T4" fmla="*/ 0 w 174"/>
              <a:gd name="T5" fmla="*/ 95 h 95"/>
              <a:gd name="T6" fmla="*/ 6 w 174"/>
              <a:gd name="T7" fmla="*/ 95 h 95"/>
              <a:gd name="T8" fmla="*/ 84 w 174"/>
              <a:gd name="T9" fmla="*/ 95 h 95"/>
              <a:gd name="T10" fmla="*/ 174 w 174"/>
              <a:gd name="T11" fmla="*/ 0 h 95"/>
              <a:gd name="T12" fmla="*/ 96 w 174"/>
              <a:gd name="T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95">
                <a:moveTo>
                  <a:pt x="96" y="0"/>
                </a:moveTo>
                <a:lnTo>
                  <a:pt x="96" y="0"/>
                </a:lnTo>
                <a:lnTo>
                  <a:pt x="0" y="95"/>
                </a:lnTo>
                <a:lnTo>
                  <a:pt x="6" y="95"/>
                </a:lnTo>
                <a:lnTo>
                  <a:pt x="84" y="95"/>
                </a:lnTo>
                <a:lnTo>
                  <a:pt x="174" y="0"/>
                </a:lnTo>
                <a:lnTo>
                  <a:pt x="96" y="0"/>
                </a:lnTo>
                <a:close/>
              </a:path>
            </a:pathLst>
          </a:custGeom>
          <a:solidFill>
            <a:srgbClr val="CFD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6" name="Freeform 13"/>
          <p:cNvSpPr>
            <a:spLocks/>
          </p:cNvSpPr>
          <p:nvPr userDrawn="1"/>
        </p:nvSpPr>
        <p:spPr bwMode="auto">
          <a:xfrm>
            <a:off x="-508" y="422703"/>
            <a:ext cx="6981826" cy="113110"/>
          </a:xfrm>
          <a:custGeom>
            <a:avLst/>
            <a:gdLst>
              <a:gd name="T0" fmla="*/ 4398 w 4398"/>
              <a:gd name="T1" fmla="*/ 0 h 95"/>
              <a:gd name="T2" fmla="*/ 0 w 4398"/>
              <a:gd name="T3" fmla="*/ 0 h 95"/>
              <a:gd name="T4" fmla="*/ 0 w 4398"/>
              <a:gd name="T5" fmla="*/ 95 h 95"/>
              <a:gd name="T6" fmla="*/ 4302 w 4398"/>
              <a:gd name="T7" fmla="*/ 95 h 95"/>
              <a:gd name="T8" fmla="*/ 4398 w 4398"/>
              <a:gd name="T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98" h="95">
                <a:moveTo>
                  <a:pt x="4398" y="0"/>
                </a:moveTo>
                <a:lnTo>
                  <a:pt x="0" y="0"/>
                </a:lnTo>
                <a:lnTo>
                  <a:pt x="0" y="95"/>
                </a:lnTo>
                <a:lnTo>
                  <a:pt x="4302" y="95"/>
                </a:lnTo>
                <a:lnTo>
                  <a:pt x="4398" y="0"/>
                </a:lnTo>
                <a:close/>
              </a:path>
            </a:pathLst>
          </a:custGeom>
          <a:solidFill>
            <a:srgbClr val="004D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CA" sz="135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827584" y="1545637"/>
            <a:ext cx="7702550" cy="460418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27584" y="2031690"/>
            <a:ext cx="7704856" cy="5400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Sub-title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6" y="683254"/>
            <a:ext cx="4265733" cy="2953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70" y="604672"/>
            <a:ext cx="1570676" cy="363218"/>
          </a:xfrm>
          <a:prstGeom prst="rect">
            <a:avLst/>
          </a:prstGeom>
        </p:spPr>
      </p:pic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9550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3616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1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0849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4151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231823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6397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36828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784265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2031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95361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93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946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125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9894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orde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00150"/>
            <a:ext cx="457200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1" y="2743200"/>
            <a:ext cx="3465513" cy="28575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24400" y="1771650"/>
            <a:ext cx="3962400" cy="85725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7534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4960145"/>
            <a:ext cx="1905000" cy="183356"/>
          </a:xfrm>
          <a:prstGeom prst="rect">
            <a:avLst/>
          </a:prstGeom>
        </p:spPr>
        <p:txBody>
          <a:bodyPr/>
          <a:lstStyle/>
          <a:p>
            <a:fld id="{F27DE18F-9EA8-4EE2-96C2-4D44C31FE96F}" type="datetimeFigureOut">
              <a:rPr lang="en-IE" smtClean="0">
                <a:solidFill>
                  <a:srgbClr val="015D8B"/>
                </a:solidFill>
              </a:rPr>
              <a:pPr/>
              <a:t>20/02/2018</a:t>
            </a:fld>
            <a:endParaRPr lang="en-IE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6238" y="4960145"/>
            <a:ext cx="2951162" cy="183356"/>
          </a:xfrm>
          <a:prstGeom prst="rect">
            <a:avLst/>
          </a:prstGeom>
        </p:spPr>
        <p:txBody>
          <a:bodyPr/>
          <a:lstStyle/>
          <a:p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09C0F-092A-4ECE-B9C7-AA8DF573ADE5}" type="slidenum">
              <a:rPr lang="en-IE" smtClean="0">
                <a:solidFill>
                  <a:srgbClr val="015D8B"/>
                </a:solidFill>
              </a:rPr>
              <a:pPr/>
              <a:t>‹#›</a:t>
            </a:fld>
            <a:endParaRPr lang="en-IE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1891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en objec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7801" y="85877"/>
            <a:ext cx="8788400" cy="497175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342900" indent="0">
              <a:buNone/>
              <a:defRPr sz="2700">
                <a:solidFill>
                  <a:schemeClr val="bg1"/>
                </a:solidFill>
              </a:defRPr>
            </a:lvl2pPr>
            <a:lvl3pPr marL="685800" indent="0">
              <a:buNone/>
              <a:defRPr sz="2400">
                <a:solidFill>
                  <a:schemeClr val="bg1"/>
                </a:solidFill>
              </a:defRPr>
            </a:lvl3pPr>
            <a:lvl4pPr marL="1028700" indent="0">
              <a:buNone/>
              <a:defRPr sz="2100">
                <a:solidFill>
                  <a:schemeClr val="bg1"/>
                </a:solidFill>
              </a:defRPr>
            </a:lvl4pPr>
            <a:lvl5pPr marL="1371600" indent="0">
              <a:buNone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198703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81"/>
            <a:ext cx="8229600" cy="4388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20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20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F5FBD-85C8-45F8-8CB9-2E247077E564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fld id="{2F0EA3EE-5407-4CAA-AB1B-B29359F849B0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3130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2540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786959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9003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9251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405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883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Title slide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 descr="cabinetofficelogo_fullscree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5964" y="699863"/>
            <a:ext cx="5475000" cy="80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67411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Heading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/>
        </p:nvSpPr>
        <p:spPr>
          <a:xfrm>
            <a:off x="0" y="0"/>
            <a:ext cx="9142800" cy="5142600"/>
          </a:xfrm>
          <a:prstGeom prst="rect">
            <a:avLst/>
          </a:prstGeom>
          <a:solidFill>
            <a:srgbClr val="2E89CA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381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1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1706032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GDS Presentation Templa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41533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ext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/>
        </p:nvSpPr>
        <p:spPr>
          <a:xfrm>
            <a:off x="0" y="4673853"/>
            <a:ext cx="9142800" cy="468900"/>
          </a:xfrm>
          <a:prstGeom prst="rect">
            <a:avLst/>
          </a:prstGeom>
          <a:solidFill>
            <a:srgbClr val="2E89CA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38100" marR="0" lvl="0" indent="-38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1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5786437" y="4768452"/>
            <a:ext cx="2720099" cy="28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GB" sz="2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</a:p>
        </p:txBody>
      </p:sp>
    </p:spTree>
    <p:extLst>
      <p:ext uri="{BB962C8B-B14F-4D97-AF65-F5344CB8AC3E}">
        <p14:creationId xmlns:p14="http://schemas.microsoft.com/office/powerpoint/2010/main" val="227842371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BODY_1">
    <p:bg>
      <p:bgPr>
        <a:solidFill>
          <a:srgbClr val="E5E5E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514350" y="325754"/>
            <a:ext cx="7898100" cy="44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852559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054" y="725804"/>
            <a:ext cx="5474400" cy="10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54541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slide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0" y="4629150"/>
            <a:ext cx="9144000" cy="514500"/>
          </a:xfrm>
          <a:prstGeom prst="rect">
            <a:avLst/>
          </a:prstGeom>
          <a:solidFill>
            <a:srgbClr val="2E89CA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6080760" y="4739639"/>
            <a:ext cx="2720400" cy="285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2100"/>
          </a:p>
        </p:txBody>
      </p:sp>
    </p:spTree>
    <p:extLst>
      <p:ext uri="{BB962C8B-B14F-4D97-AF65-F5344CB8AC3E}">
        <p14:creationId xmlns:p14="http://schemas.microsoft.com/office/powerpoint/2010/main" val="9881692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slide 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89CA"/>
          </a:solidFill>
          <a:ln>
            <a:noFill/>
          </a:ln>
        </p:spPr>
        <p:txBody>
          <a:bodyPr lIns="22850" tIns="22850" rIns="22850" bIns="22850" anchor="ctr" anchorCtr="0">
            <a:noAutofit/>
          </a:bodyPr>
          <a:lstStyle/>
          <a:p>
            <a:pPr marL="254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1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57525188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663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0467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59799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ide column title and 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004888"/>
              </a:buClr>
              <a:buSzPct val="100000"/>
              <a:buFont typeface="Open Sans"/>
              <a:buNone/>
              <a:defRPr sz="2800" b="1">
                <a:solidFill>
                  <a:srgbClr val="004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None/>
              <a:defRPr sz="3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09600" y="1621400"/>
            <a:ext cx="6334200" cy="30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-GB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000982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05987"/>
            <a:ext cx="8229600" cy="6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027076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izens Advice  - Wide column title and 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457200" y="468500"/>
            <a:ext cx="5261100" cy="34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900">
                <a:solidFill>
                  <a:srgbClr val="004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57200" y="1704175"/>
            <a:ext cx="6334200" cy="31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30000"/>
              </a:lnSpc>
              <a:spcBef>
                <a:spcPts val="0"/>
              </a:spcBef>
              <a:spcAft>
                <a:spcPts val="9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6975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4888"/>
              </a:buClr>
              <a:buSzPct val="100000"/>
              <a:buFont typeface="Open Sans"/>
              <a:defRPr sz="2800">
                <a:solidFill>
                  <a:srgbClr val="004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80889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 descr="FCO PowerPoint covers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051719" y="1599642"/>
            <a:ext cx="6139800" cy="15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59A"/>
              </a:buClr>
              <a:buFont typeface="Arial"/>
              <a:buNone/>
              <a:defRPr sz="4500" b="0" i="0" u="none" strike="noStrike" cap="none">
                <a:solidFill>
                  <a:srgbClr val="00759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2051719" y="3165816"/>
            <a:ext cx="61934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00759A"/>
              </a:buClr>
              <a:buFont typeface="Arial"/>
              <a:buNone/>
              <a:defRPr sz="2000" b="0" i="0" u="none" strike="noStrike" cap="none">
                <a:solidFill>
                  <a:srgbClr val="0075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6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6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6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443915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0" y="4731989"/>
            <a:ext cx="9144000" cy="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0" tIns="0" rIns="91425" bIns="0" anchor="ctr" anchorCtr="0">
            <a:noAutofit/>
          </a:bodyPr>
          <a:lstStyle/>
          <a:p>
            <a:pPr marL="540000" marR="0" lvl="0" indent="-660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899591" y="4731989"/>
            <a:ext cx="7704000" cy="4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73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200"/>
              </a:spcBef>
              <a:buClr>
                <a:srgbClr val="7F7F7F"/>
              </a:buClr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600"/>
              </a:spcBef>
              <a:buClr>
                <a:srgbClr val="7F7F7F"/>
              </a:buClr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6000" marR="0" lvl="2" indent="-101700" algn="l" rtl="0">
              <a:spcBef>
                <a:spcPts val="600"/>
              </a:spcBef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99999" marR="0" lvl="3" indent="-188799" algn="l" rtl="0">
              <a:spcBef>
                <a:spcPts val="600"/>
              </a:spcBef>
              <a:buClr>
                <a:srgbClr val="7F7F7F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9999" marR="0" lvl="4" indent="-188799" algn="l" rtl="0">
              <a:spcBef>
                <a:spcPts val="320"/>
              </a:spcBef>
              <a:buClr>
                <a:srgbClr val="7F7F7F"/>
              </a:buClr>
              <a:buSzPct val="100000"/>
              <a:buFont typeface="Arial"/>
              <a:buAutoNum type="arabicPeriod"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64927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1 line)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58000" y="1026000"/>
            <a:ext cx="8028000" cy="4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58000" y="1566000"/>
            <a:ext cx="8028000" cy="30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200"/>
              </a:spcBef>
              <a:buClr>
                <a:srgbClr val="7F7F7F"/>
              </a:buClr>
              <a:buFont typeface="Arial"/>
              <a:buChar char="●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600"/>
              </a:spcBef>
              <a:buClr>
                <a:srgbClr val="7F7F7F"/>
              </a:buClr>
              <a:buFont typeface="Arial"/>
              <a:buChar char="○"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16000" marR="0" lvl="2" indent="-101700" algn="l" rtl="0">
              <a:spcBef>
                <a:spcPts val="60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99999" marR="0" lvl="3" indent="-188799" algn="l" rtl="0">
              <a:spcBef>
                <a:spcPts val="600"/>
              </a:spcBef>
              <a:buNone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9999" marR="0" lvl="4" indent="-188799" algn="l" rtl="0">
              <a:spcBef>
                <a:spcPts val="320"/>
              </a:spcBef>
              <a:buNone/>
              <a:defRPr sz="1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0" y="4731989"/>
            <a:ext cx="9144000" cy="41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0" tIns="0" rIns="91425" bIns="0" anchor="ctr" anchorCtr="0">
            <a:noAutofit/>
          </a:bodyPr>
          <a:lstStyle/>
          <a:p>
            <a:pPr marL="540000" marR="0" lvl="0" indent="-660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899591" y="4731989"/>
            <a:ext cx="7704000" cy="4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" name="Shape 65" descr="FCO_UK_PS_RGB__SML_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8000" y="195485"/>
            <a:ext cx="1421700" cy="68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615481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6529" y="796974"/>
            <a:ext cx="8235300" cy="74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40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54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25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254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54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429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73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90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3081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6529" y="1542882"/>
            <a:ext cx="8235300" cy="29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71500" marR="0" lvl="0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889000" marR="0" lvl="1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06500" marR="0" lvl="2" indent="-762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511300" marR="0" lvl="3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146300" marR="0" lvl="5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476500" marR="0" lvl="6" indent="-762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794000" marR="0" lvl="7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111500" marR="0" lvl="8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4395638" y="4311364"/>
            <a:ext cx="358200" cy="2955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46162404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6529" y="796974"/>
            <a:ext cx="8235300" cy="74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400" marR="0" lvl="0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5400" marR="0" lvl="1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254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25400" marR="0" lvl="3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5400" marR="0" lvl="4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429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6731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990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13081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53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6529" y="1542882"/>
            <a:ext cx="8235300" cy="29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71500" marR="0" lvl="0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889000" marR="0" lvl="1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06500" marR="0" lvl="2" indent="-762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511300" marR="0" lvl="3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828800" marR="0" lvl="4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146300" marR="0" lvl="5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476500" marR="0" lvl="6" indent="-762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794000" marR="0" lvl="7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3111500" marR="0" lvl="8" indent="-63500" algn="l" rtl="0">
              <a:spcBef>
                <a:spcPts val="1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4395638" y="4311364"/>
            <a:ext cx="358200" cy="295500"/>
          </a:xfrm>
          <a:prstGeom prst="rect">
            <a:avLst/>
          </a:prstGeom>
          <a:noFill/>
          <a:ln>
            <a:noFill/>
          </a:ln>
        </p:spPr>
        <p:txBody>
          <a:bodyPr lIns="22850" tIns="22850" rIns="22850" bIns="2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fld id="{00000000-1234-1234-1234-123412341234}" type="slidenum">
              <a:rPr lang="en-GB" sz="2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  <a:endParaRPr lang="en-GB" sz="24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5495581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2114550"/>
            <a:ext cx="4724400" cy="102870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D8231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06" name="Rectangle 14"/>
          <p:cNvSpPr>
            <a:spLocks noGrp="1" noChangeArrowheads="1"/>
          </p:cNvSpPr>
          <p:nvPr>
            <p:ph type="dt" sz="quarter" idx="2"/>
          </p:nvPr>
        </p:nvSpPr>
        <p:spPr>
          <a:xfrm>
            <a:off x="2667000" y="4889584"/>
            <a:ext cx="1905000" cy="253916"/>
          </a:xfrm>
        </p:spPr>
        <p:txBody>
          <a:bodyPr/>
          <a:lstStyle>
            <a:lvl1pPr>
              <a:defRPr sz="1050" b="0">
                <a:solidFill>
                  <a:schemeClr val="bg1"/>
                </a:solidFill>
              </a:defRPr>
            </a:lvl1pPr>
          </a:lstStyle>
          <a:p>
            <a:fld id="{B23F6D09-5D52-4D07-9CAC-81A0B77E493E}" type="datetimeFigureOut">
              <a:rPr lang="en-US">
                <a:solidFill>
                  <a:srgbClr val="FFFFFF"/>
                </a:solidFill>
              </a:rPr>
              <a:pPr/>
              <a:t>2/20/2018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207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5195889" y="4889584"/>
            <a:ext cx="3279775" cy="253916"/>
          </a:xfrm>
        </p:spPr>
        <p:txBody>
          <a:bodyPr/>
          <a:lstStyle>
            <a:lvl1pPr algn="r">
              <a:defRPr sz="1050" b="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8209" name="Rectangle 1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526" y="4769644"/>
            <a:ext cx="587375" cy="366713"/>
          </a:xfrm>
          <a:prstGeom prst="rect">
            <a:avLst/>
          </a:prstGeom>
        </p:spPr>
        <p:txBody>
          <a:bodyPr anchorCtr="0"/>
          <a:lstStyle>
            <a:lvl1pPr>
              <a:defRPr sz="1950">
                <a:solidFill>
                  <a:schemeClr val="bg1"/>
                </a:solidFill>
              </a:defRPr>
            </a:lvl1pPr>
          </a:lstStyle>
          <a:p>
            <a:fld id="{771AB7CA-329D-4B72-969E-6F9BDAC1C8A7}" type="slidenum">
              <a:rPr lang="en-US">
                <a:solidFill>
                  <a:srgbClr val="FFFFFF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1524001" y="1200150"/>
            <a:ext cx="7185025" cy="857250"/>
          </a:xfrm>
        </p:spPr>
        <p:txBody>
          <a:bodyPr anchor="ctr"/>
          <a:lstStyle>
            <a:lvl1pPr>
              <a:defRPr>
                <a:solidFill>
                  <a:srgbClr val="00649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787901" y="4889584"/>
            <a:ext cx="368776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pPr algn="r"/>
            <a:r>
              <a:rPr lang="en-US" sz="1050" b="1" dirty="0">
                <a:solidFill>
                  <a:srgbClr val="FFFFFF"/>
                </a:solidFill>
                <a:cs typeface="Arial" charset="0"/>
              </a:rPr>
              <a:t>Copyright © Customer Carewords Ltd.</a:t>
            </a:r>
          </a:p>
        </p:txBody>
      </p:sp>
    </p:spTree>
    <p:extLst>
      <p:ext uri="{BB962C8B-B14F-4D97-AF65-F5344CB8AC3E}">
        <p14:creationId xmlns:p14="http://schemas.microsoft.com/office/powerpoint/2010/main" val="1608067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2" y="165306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2401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4872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6379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57350"/>
            <a:ext cx="3467100" cy="2914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0181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2227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2494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80641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33755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5925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823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571500"/>
            <a:ext cx="2019300" cy="4000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71500"/>
            <a:ext cx="5905500" cy="4000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3F6D09-5D52-4D07-9CAC-81A0B77E493E}" type="datetimeFigureOut">
              <a:rPr lang="en-US">
                <a:solidFill>
                  <a:srgbClr val="015D8B"/>
                </a:solidFill>
              </a:rPr>
              <a:pPr/>
              <a:t>2/20/2018</a:t>
            </a:fld>
            <a:endParaRPr lang="en-US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1" y="4698208"/>
            <a:ext cx="587375" cy="29765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71AB7CA-329D-4B72-969E-6F9BDAC1C8A7}" type="slidenum">
              <a:rPr lang="en-US">
                <a:solidFill>
                  <a:srgbClr val="015D8B"/>
                </a:solidFill>
                <a:cs typeface="Arial" charset="0"/>
              </a:rPr>
              <a:pPr/>
              <a:t>‹#›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094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79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31432" y="1543051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1252457"/>
          </a:xfrm>
        </p:spPr>
        <p:txBody>
          <a:bodyPr anchor="t" anchorCtr="0">
            <a:normAutofit/>
          </a:bodyPr>
          <a:lstStyle>
            <a:lvl1pPr algn="l">
              <a:defRPr sz="3224"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231432" y="1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1" y="4117971"/>
            <a:ext cx="5481638" cy="736601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424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7" y="4117971"/>
            <a:ext cx="2209800" cy="736601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600"/>
              </a:spcBef>
              <a:buNone/>
              <a:defRPr sz="1424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6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7256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17399" y="1002030"/>
            <a:ext cx="6400800" cy="1314450"/>
          </a:xfrm>
        </p:spPr>
        <p:txBody>
          <a:bodyPr anchor="b">
            <a:normAutofit/>
          </a:bodyPr>
          <a:lstStyle>
            <a:lvl1pPr marL="0" indent="0" algn="l">
              <a:buNone/>
              <a:defRPr sz="3974" baseline="0">
                <a:solidFill>
                  <a:schemeClr val="tx1"/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Arial 40 </a:t>
            </a:r>
            <a:r>
              <a:rPr lang="en-US" dirty="0" err="1"/>
              <a:t>pt</a:t>
            </a:r>
            <a:r>
              <a:rPr lang="en-US" dirty="0"/>
              <a:t> Bottom aligned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699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699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7579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789" y="190501"/>
            <a:ext cx="7428153" cy="592119"/>
          </a:xfrm>
        </p:spPr>
        <p:txBody>
          <a:bodyPr>
            <a:normAutofit/>
          </a:bodyPr>
          <a:lstStyle>
            <a:lvl1pPr>
              <a:defRPr sz="26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86" y="1012552"/>
            <a:ext cx="8600502" cy="35191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511124" indent="-282547">
              <a:lnSpc>
                <a:spcPct val="150000"/>
              </a:lnSpc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7257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789" y="190501"/>
            <a:ext cx="7428153" cy="600188"/>
          </a:xfrm>
        </p:spPr>
        <p:txBody>
          <a:bodyPr>
            <a:normAutofit/>
          </a:bodyPr>
          <a:lstStyle>
            <a:lvl1pPr>
              <a:defRPr sz="26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786" y="1012552"/>
            <a:ext cx="8600502" cy="3519194"/>
          </a:xfrm>
        </p:spPr>
        <p:txBody>
          <a:bodyPr>
            <a:normAutofit/>
          </a:bodyPr>
          <a:lstStyle>
            <a:lvl1pPr marL="0" indent="0">
              <a:buNone/>
              <a:defRPr sz="1424">
                <a:solidFill>
                  <a:schemeClr val="tx1"/>
                </a:solidFill>
              </a:defRPr>
            </a:lvl1pPr>
            <a:lvl2pPr marL="228578" indent="0">
              <a:lnSpc>
                <a:spcPct val="150000"/>
              </a:lnSpc>
              <a:buFont typeface="Arial" panose="020B0604020202020204" pitchFamily="34" charset="0"/>
              <a:buNone/>
              <a:defRPr sz="1424">
                <a:solidFill>
                  <a:schemeClr val="tx1"/>
                </a:solidFill>
              </a:defRPr>
            </a:lvl2pPr>
            <a:lvl3pPr marL="511124" indent="0">
              <a:buNone/>
              <a:defRPr sz="1424">
                <a:solidFill>
                  <a:schemeClr val="tx1"/>
                </a:solidFill>
              </a:defRPr>
            </a:lvl3pPr>
            <a:lvl4pPr marL="741287" indent="0">
              <a:buNone/>
              <a:defRPr sz="1424">
                <a:solidFill>
                  <a:schemeClr val="tx1"/>
                </a:solidFill>
              </a:defRPr>
            </a:lvl4pPr>
            <a:lvl5pPr marL="1031772" indent="0">
              <a:buNone/>
              <a:defRPr sz="1424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68032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215" y="187362"/>
            <a:ext cx="7428155" cy="600188"/>
          </a:xfrm>
        </p:spPr>
        <p:txBody>
          <a:bodyPr>
            <a:normAutofit/>
          </a:bodyPr>
          <a:lstStyle>
            <a:lvl1pPr>
              <a:defRPr sz="2699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1" y="1001715"/>
            <a:ext cx="3582361" cy="3544887"/>
          </a:xfrm>
        </p:spPr>
        <p:txBody>
          <a:bodyPr>
            <a:normAutofit/>
          </a:bodyPr>
          <a:lstStyle>
            <a:lvl1pPr>
              <a:defRPr sz="2024"/>
            </a:lvl1pPr>
            <a:lvl2pPr>
              <a:defRPr sz="1799"/>
            </a:lvl2pPr>
            <a:lvl3pPr>
              <a:defRPr sz="1574"/>
            </a:lvl3pPr>
            <a:lvl4pPr>
              <a:defRPr sz="1424"/>
            </a:lvl4pPr>
            <a:lvl5pPr>
              <a:defRPr sz="1424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4" y="1001715"/>
            <a:ext cx="3582361" cy="3544887"/>
          </a:xfrm>
        </p:spPr>
        <p:txBody>
          <a:bodyPr>
            <a:normAutofit/>
          </a:bodyPr>
          <a:lstStyle>
            <a:lvl1pPr>
              <a:defRPr sz="2024"/>
            </a:lvl1pPr>
            <a:lvl2pPr>
              <a:defRPr sz="1799"/>
            </a:lvl2pPr>
            <a:lvl3pPr>
              <a:defRPr sz="1574"/>
            </a:lvl3pPr>
            <a:lvl4pPr>
              <a:defRPr sz="1424"/>
            </a:lvl4pPr>
            <a:lvl5pPr>
              <a:defRPr sz="1424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6311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181" y="190500"/>
            <a:ext cx="7428153" cy="575982"/>
          </a:xfrm>
        </p:spPr>
        <p:txBody>
          <a:bodyPr>
            <a:normAutofit/>
          </a:bodyPr>
          <a:lstStyle>
            <a:lvl1pPr>
              <a:defRPr sz="2699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</p:spTree>
    <p:extLst>
      <p:ext uri="{BB962C8B-B14F-4D97-AF65-F5344CB8AC3E}">
        <p14:creationId xmlns:p14="http://schemas.microsoft.com/office/powerpoint/2010/main" val="4188184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2879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1538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-5538" y="-1001"/>
            <a:ext cx="9149539" cy="2444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4" tIns="45717" rIns="91434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5614431" y="3426240"/>
            <a:ext cx="1914837" cy="276993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r>
              <a:rPr lang="en-IE" sz="1200" dirty="0">
                <a:solidFill>
                  <a:srgbClr val="282828"/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+353 87 238 6136</a:t>
            </a:r>
            <a:endParaRPr lang="en-US" sz="1200" dirty="0">
              <a:solidFill>
                <a:srgbClr val="282828">
                  <a:lumMod val="90000"/>
                  <a:lumOff val="10000"/>
                </a:srgb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947400" y="3334630"/>
            <a:ext cx="574757" cy="433655"/>
            <a:chOff x="5958418" y="3997855"/>
            <a:chExt cx="741890" cy="741890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5958418" y="3997855"/>
              <a:ext cx="741890" cy="74189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 dirty="0">
                <a:solidFill>
                  <a:srgbClr val="282828"/>
                </a:solidFill>
              </a:endParaRPr>
            </a:p>
          </p:txBody>
        </p:sp>
        <p:sp>
          <p:nvSpPr>
            <p:cNvPr id="7" name="Freeform 93"/>
            <p:cNvSpPr>
              <a:spLocks/>
            </p:cNvSpPr>
            <p:nvPr/>
          </p:nvSpPr>
          <p:spPr bwMode="auto">
            <a:xfrm>
              <a:off x="6130926" y="4160838"/>
              <a:ext cx="319088" cy="477838"/>
            </a:xfrm>
            <a:custGeom>
              <a:avLst/>
              <a:gdLst>
                <a:gd name="T0" fmla="*/ 66 w 160"/>
                <a:gd name="T1" fmla="*/ 62 h 239"/>
                <a:gd name="T2" fmla="*/ 124 w 160"/>
                <a:gd name="T3" fmla="*/ 162 h 239"/>
                <a:gd name="T4" fmla="*/ 160 w 160"/>
                <a:gd name="T5" fmla="*/ 224 h 239"/>
                <a:gd name="T6" fmla="*/ 111 w 160"/>
                <a:gd name="T7" fmla="*/ 228 h 239"/>
                <a:gd name="T8" fmla="*/ 2 w 160"/>
                <a:gd name="T9" fmla="*/ 38 h 239"/>
                <a:gd name="T10" fmla="*/ 31 w 160"/>
                <a:gd name="T11" fmla="*/ 0 h 239"/>
                <a:gd name="T12" fmla="*/ 66 w 160"/>
                <a:gd name="T13" fmla="*/ 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>
                <a:solidFill>
                  <a:srgbClr val="282828"/>
                </a:solidFill>
              </a:endParaRPr>
            </a:p>
          </p:txBody>
        </p:sp>
        <p:sp>
          <p:nvSpPr>
            <p:cNvPr id="8" name="Freeform 94"/>
            <p:cNvSpPr>
              <a:spLocks/>
            </p:cNvSpPr>
            <p:nvPr/>
          </p:nvSpPr>
          <p:spPr bwMode="auto">
            <a:xfrm>
              <a:off x="6199188" y="4111625"/>
              <a:ext cx="139700" cy="176213"/>
            </a:xfrm>
            <a:custGeom>
              <a:avLst/>
              <a:gdLst>
                <a:gd name="T0" fmla="*/ 47 w 70"/>
                <a:gd name="T1" fmla="*/ 85 h 88"/>
                <a:gd name="T2" fmla="*/ 36 w 70"/>
                <a:gd name="T3" fmla="*/ 83 h 88"/>
                <a:gd name="T4" fmla="*/ 3 w 70"/>
                <a:gd name="T5" fmla="*/ 24 h 88"/>
                <a:gd name="T6" fmla="*/ 5 w 70"/>
                <a:gd name="T7" fmla="*/ 13 h 88"/>
                <a:gd name="T8" fmla="*/ 23 w 70"/>
                <a:gd name="T9" fmla="*/ 3 h 88"/>
                <a:gd name="T10" fmla="*/ 34 w 70"/>
                <a:gd name="T11" fmla="*/ 6 h 88"/>
                <a:gd name="T12" fmla="*/ 68 w 70"/>
                <a:gd name="T13" fmla="*/ 64 h 88"/>
                <a:gd name="T14" fmla="*/ 65 w 70"/>
                <a:gd name="T15" fmla="*/ 75 h 88"/>
                <a:gd name="T16" fmla="*/ 47 w 70"/>
                <a:gd name="T17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>
                <a:solidFill>
                  <a:srgbClr val="282828"/>
                </a:solidFill>
              </a:endParaRPr>
            </a:p>
          </p:txBody>
        </p:sp>
        <p:sp>
          <p:nvSpPr>
            <p:cNvPr id="9" name="Freeform 95"/>
            <p:cNvSpPr>
              <a:spLocks/>
            </p:cNvSpPr>
            <p:nvPr/>
          </p:nvSpPr>
          <p:spPr bwMode="auto">
            <a:xfrm>
              <a:off x="6384926" y="4432300"/>
              <a:ext cx="139700" cy="174625"/>
            </a:xfrm>
            <a:custGeom>
              <a:avLst/>
              <a:gdLst>
                <a:gd name="T0" fmla="*/ 47 w 70"/>
                <a:gd name="T1" fmla="*/ 85 h 87"/>
                <a:gd name="T2" fmla="*/ 36 w 70"/>
                <a:gd name="T3" fmla="*/ 82 h 87"/>
                <a:gd name="T4" fmla="*/ 2 w 70"/>
                <a:gd name="T5" fmla="*/ 23 h 87"/>
                <a:gd name="T6" fmla="*/ 5 w 70"/>
                <a:gd name="T7" fmla="*/ 12 h 87"/>
                <a:gd name="T8" fmla="*/ 23 w 70"/>
                <a:gd name="T9" fmla="*/ 2 h 87"/>
                <a:gd name="T10" fmla="*/ 34 w 70"/>
                <a:gd name="T11" fmla="*/ 5 h 87"/>
                <a:gd name="T12" fmla="*/ 68 w 70"/>
                <a:gd name="T13" fmla="*/ 63 h 87"/>
                <a:gd name="T14" fmla="*/ 65 w 70"/>
                <a:gd name="T15" fmla="*/ 74 h 87"/>
                <a:gd name="T16" fmla="*/ 47 w 70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>
                <a:solidFill>
                  <a:srgbClr val="282828"/>
                </a:solidFill>
              </a:endParaRP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5611630" y="3984812"/>
            <a:ext cx="1657628" cy="276993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r>
              <a:rPr lang="en-US" sz="1200" dirty="0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@</a:t>
            </a:r>
            <a:r>
              <a:rPr lang="en-US" sz="1200" dirty="0" err="1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gerrymcgovern</a:t>
            </a:r>
            <a:endParaRPr lang="en-US" sz="1200" dirty="0">
              <a:solidFill>
                <a:srgbClr val="282828">
                  <a:lumMod val="90000"/>
                  <a:lumOff val="10000"/>
                </a:srgb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947400" y="3880342"/>
            <a:ext cx="574757" cy="433655"/>
            <a:chOff x="6665976" y="2876550"/>
            <a:chExt cx="464756" cy="465910"/>
          </a:xfrm>
        </p:grpSpPr>
        <p:sp>
          <p:nvSpPr>
            <p:cNvPr id="12" name="Freeform 104"/>
            <p:cNvSpPr>
              <a:spLocks/>
            </p:cNvSpPr>
            <p:nvPr/>
          </p:nvSpPr>
          <p:spPr bwMode="auto">
            <a:xfrm>
              <a:off x="6665976" y="2876550"/>
              <a:ext cx="464756" cy="46591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 dirty="0">
                <a:solidFill>
                  <a:srgbClr val="282828"/>
                </a:solidFill>
              </a:endParaRPr>
            </a:p>
          </p:txBody>
        </p:sp>
        <p:sp>
          <p:nvSpPr>
            <p:cNvPr id="13" name="Freeform 103"/>
            <p:cNvSpPr>
              <a:spLocks/>
            </p:cNvSpPr>
            <p:nvPr/>
          </p:nvSpPr>
          <p:spPr bwMode="auto">
            <a:xfrm>
              <a:off x="6762670" y="2999174"/>
              <a:ext cx="271368" cy="220662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>
                <a:solidFill>
                  <a:srgbClr val="282828"/>
                </a:solidFill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5611631" y="2907052"/>
            <a:ext cx="2922220" cy="276993"/>
          </a:xfrm>
          <a:prstGeom prst="rect">
            <a:avLst/>
          </a:prstGeom>
        </p:spPr>
        <p:txBody>
          <a:bodyPr wrap="square" lIns="91434" tIns="45717" rIns="91434" bIns="45717">
            <a:spAutoFit/>
          </a:bodyPr>
          <a:lstStyle/>
          <a:p>
            <a:r>
              <a:rPr lang="en-US" sz="1200" dirty="0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gerry@customercarewords.com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957441" y="2802580"/>
            <a:ext cx="574757" cy="433655"/>
            <a:chOff x="3465149" y="1128560"/>
            <a:chExt cx="527482" cy="528790"/>
          </a:xfrm>
        </p:grpSpPr>
        <p:sp>
          <p:nvSpPr>
            <p:cNvPr id="16" name="Freeform 104"/>
            <p:cNvSpPr>
              <a:spLocks/>
            </p:cNvSpPr>
            <p:nvPr/>
          </p:nvSpPr>
          <p:spPr bwMode="auto">
            <a:xfrm>
              <a:off x="3465149" y="1128560"/>
              <a:ext cx="527482" cy="52879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574" dirty="0">
                <a:solidFill>
                  <a:srgbClr val="282828"/>
                </a:solidFill>
              </a:endParaRPr>
            </a:p>
          </p:txBody>
        </p:sp>
        <p:grpSp>
          <p:nvGrpSpPr>
            <p:cNvPr id="17" name="Group 11"/>
            <p:cNvGrpSpPr>
              <a:grpSpLocks noChangeAspect="1"/>
            </p:cNvGrpSpPr>
            <p:nvPr/>
          </p:nvGrpSpPr>
          <p:grpSpPr bwMode="auto">
            <a:xfrm>
              <a:off x="3571581" y="1246159"/>
              <a:ext cx="314620" cy="293592"/>
              <a:chOff x="2678" y="1431"/>
              <a:chExt cx="404" cy="377"/>
            </a:xfrm>
            <a:solidFill>
              <a:schemeClr val="tx1"/>
            </a:solidFill>
          </p:grpSpPr>
          <p:sp>
            <p:nvSpPr>
              <p:cNvPr id="18" name="Freeform 12"/>
              <p:cNvSpPr>
                <a:spLocks noEditPoints="1"/>
              </p:cNvSpPr>
              <p:nvPr/>
            </p:nvSpPr>
            <p:spPr bwMode="auto">
              <a:xfrm>
                <a:off x="2796" y="1482"/>
                <a:ext cx="168" cy="173"/>
              </a:xfrm>
              <a:custGeom>
                <a:avLst/>
                <a:gdLst>
                  <a:gd name="T0" fmla="*/ 32 w 70"/>
                  <a:gd name="T1" fmla="*/ 72 h 72"/>
                  <a:gd name="T2" fmla="*/ 0 w 70"/>
                  <a:gd name="T3" fmla="*/ 40 h 72"/>
                  <a:gd name="T4" fmla="*/ 39 w 70"/>
                  <a:gd name="T5" fmla="*/ 0 h 72"/>
                  <a:gd name="T6" fmla="*/ 70 w 70"/>
                  <a:gd name="T7" fmla="*/ 30 h 72"/>
                  <a:gd name="T8" fmla="*/ 50 w 70"/>
                  <a:gd name="T9" fmla="*/ 55 h 72"/>
                  <a:gd name="T10" fmla="*/ 41 w 70"/>
                  <a:gd name="T11" fmla="*/ 49 h 72"/>
                  <a:gd name="T12" fmla="*/ 28 w 70"/>
                  <a:gd name="T13" fmla="*/ 55 h 72"/>
                  <a:gd name="T14" fmla="*/ 16 w 70"/>
                  <a:gd name="T15" fmla="*/ 41 h 72"/>
                  <a:gd name="T16" fmla="*/ 40 w 70"/>
                  <a:gd name="T17" fmla="*/ 16 h 72"/>
                  <a:gd name="T18" fmla="*/ 53 w 70"/>
                  <a:gd name="T19" fmla="*/ 19 h 72"/>
                  <a:gd name="T20" fmla="*/ 54 w 70"/>
                  <a:gd name="T21" fmla="*/ 19 h 72"/>
                  <a:gd name="T22" fmla="*/ 50 w 70"/>
                  <a:gd name="T23" fmla="*/ 39 h 72"/>
                  <a:gd name="T24" fmla="*/ 51 w 70"/>
                  <a:gd name="T25" fmla="*/ 46 h 72"/>
                  <a:gd name="T26" fmla="*/ 52 w 70"/>
                  <a:gd name="T27" fmla="*/ 46 h 72"/>
                  <a:gd name="T28" fmla="*/ 52 w 70"/>
                  <a:gd name="T29" fmla="*/ 46 h 72"/>
                  <a:gd name="T30" fmla="*/ 60 w 70"/>
                  <a:gd name="T31" fmla="*/ 31 h 72"/>
                  <a:gd name="T32" fmla="*/ 38 w 70"/>
                  <a:gd name="T33" fmla="*/ 8 h 72"/>
                  <a:gd name="T34" fmla="*/ 10 w 70"/>
                  <a:gd name="T35" fmla="*/ 39 h 72"/>
                  <a:gd name="T36" fmla="*/ 34 w 70"/>
                  <a:gd name="T37" fmla="*/ 64 h 72"/>
                  <a:gd name="T38" fmla="*/ 49 w 70"/>
                  <a:gd name="T39" fmla="*/ 61 h 72"/>
                  <a:gd name="T40" fmla="*/ 50 w 70"/>
                  <a:gd name="T41" fmla="*/ 60 h 72"/>
                  <a:gd name="T42" fmla="*/ 52 w 70"/>
                  <a:gd name="T43" fmla="*/ 68 h 72"/>
                  <a:gd name="T44" fmla="*/ 51 w 70"/>
                  <a:gd name="T45" fmla="*/ 69 h 72"/>
                  <a:gd name="T46" fmla="*/ 32 w 70"/>
                  <a:gd name="T47" fmla="*/ 72 h 72"/>
                  <a:gd name="T48" fmla="*/ 39 w 70"/>
                  <a:gd name="T49" fmla="*/ 27 h 72"/>
                  <a:gd name="T50" fmla="*/ 28 w 70"/>
                  <a:gd name="T51" fmla="*/ 40 h 72"/>
                  <a:gd name="T52" fmla="*/ 32 w 70"/>
                  <a:gd name="T53" fmla="*/ 45 h 72"/>
                  <a:gd name="T54" fmla="*/ 39 w 70"/>
                  <a:gd name="T55" fmla="*/ 35 h 72"/>
                  <a:gd name="T56" fmla="*/ 41 w 70"/>
                  <a:gd name="T57" fmla="*/ 27 h 72"/>
                  <a:gd name="T58" fmla="*/ 39 w 70"/>
                  <a:gd name="T5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" h="72">
                    <a:moveTo>
                      <a:pt x="32" y="72"/>
                    </a:moveTo>
                    <a:cubicBezTo>
                      <a:pt x="16" y="72"/>
                      <a:pt x="0" y="61"/>
                      <a:pt x="0" y="40"/>
                    </a:cubicBezTo>
                    <a:cubicBezTo>
                      <a:pt x="0" y="17"/>
                      <a:pt x="16" y="0"/>
                      <a:pt x="39" y="0"/>
                    </a:cubicBezTo>
                    <a:cubicBezTo>
                      <a:pt x="57" y="0"/>
                      <a:pt x="70" y="13"/>
                      <a:pt x="70" y="30"/>
                    </a:cubicBezTo>
                    <a:cubicBezTo>
                      <a:pt x="70" y="45"/>
                      <a:pt x="62" y="55"/>
                      <a:pt x="50" y="55"/>
                    </a:cubicBezTo>
                    <a:cubicBezTo>
                      <a:pt x="45" y="55"/>
                      <a:pt x="42" y="53"/>
                      <a:pt x="41" y="49"/>
                    </a:cubicBezTo>
                    <a:cubicBezTo>
                      <a:pt x="37" y="53"/>
                      <a:pt x="33" y="55"/>
                      <a:pt x="28" y="55"/>
                    </a:cubicBezTo>
                    <a:cubicBezTo>
                      <a:pt x="21" y="55"/>
                      <a:pt x="16" y="50"/>
                      <a:pt x="16" y="41"/>
                    </a:cubicBezTo>
                    <a:cubicBezTo>
                      <a:pt x="16" y="27"/>
                      <a:pt x="26" y="16"/>
                      <a:pt x="40" y="16"/>
                    </a:cubicBezTo>
                    <a:cubicBezTo>
                      <a:pt x="45" y="16"/>
                      <a:pt x="50" y="18"/>
                      <a:pt x="53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43"/>
                      <a:pt x="50" y="45"/>
                      <a:pt x="51" y="46"/>
                    </a:cubicBezTo>
                    <a:cubicBezTo>
                      <a:pt x="51" y="46"/>
                      <a:pt x="51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46"/>
                      <a:pt x="60" y="42"/>
                      <a:pt x="60" y="31"/>
                    </a:cubicBezTo>
                    <a:cubicBezTo>
                      <a:pt x="60" y="17"/>
                      <a:pt x="51" y="8"/>
                      <a:pt x="38" y="8"/>
                    </a:cubicBezTo>
                    <a:cubicBezTo>
                      <a:pt x="24" y="8"/>
                      <a:pt x="10" y="19"/>
                      <a:pt x="10" y="39"/>
                    </a:cubicBezTo>
                    <a:cubicBezTo>
                      <a:pt x="10" y="54"/>
                      <a:pt x="19" y="64"/>
                      <a:pt x="34" y="64"/>
                    </a:cubicBezTo>
                    <a:cubicBezTo>
                      <a:pt x="39" y="64"/>
                      <a:pt x="45" y="63"/>
                      <a:pt x="49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45" y="71"/>
                      <a:pt x="40" y="72"/>
                      <a:pt x="32" y="72"/>
                    </a:cubicBezTo>
                    <a:close/>
                    <a:moveTo>
                      <a:pt x="39" y="27"/>
                    </a:moveTo>
                    <a:cubicBezTo>
                      <a:pt x="33" y="27"/>
                      <a:pt x="28" y="33"/>
                      <a:pt x="28" y="40"/>
                    </a:cubicBezTo>
                    <a:cubicBezTo>
                      <a:pt x="28" y="42"/>
                      <a:pt x="29" y="45"/>
                      <a:pt x="32" y="45"/>
                    </a:cubicBezTo>
                    <a:cubicBezTo>
                      <a:pt x="35" y="45"/>
                      <a:pt x="39" y="41"/>
                      <a:pt x="39" y="35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7"/>
                      <a:pt x="3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74">
                  <a:solidFill>
                    <a:srgbClr val="282828"/>
                  </a:solidFill>
                </a:endParaRPr>
              </a:p>
            </p:txBody>
          </p:sp>
          <p:sp>
            <p:nvSpPr>
              <p:cNvPr id="19" name="Freeform 13"/>
              <p:cNvSpPr>
                <a:spLocks noEditPoints="1"/>
              </p:cNvSpPr>
              <p:nvPr/>
            </p:nvSpPr>
            <p:spPr bwMode="auto">
              <a:xfrm>
                <a:off x="2678" y="1431"/>
                <a:ext cx="404" cy="377"/>
              </a:xfrm>
              <a:custGeom>
                <a:avLst/>
                <a:gdLst>
                  <a:gd name="T0" fmla="*/ 4 w 168"/>
                  <a:gd name="T1" fmla="*/ 157 h 157"/>
                  <a:gd name="T2" fmla="*/ 0 w 168"/>
                  <a:gd name="T3" fmla="*/ 153 h 157"/>
                  <a:gd name="T4" fmla="*/ 0 w 168"/>
                  <a:gd name="T5" fmla="*/ 51 h 157"/>
                  <a:gd name="T6" fmla="*/ 2 w 168"/>
                  <a:gd name="T7" fmla="*/ 47 h 157"/>
                  <a:gd name="T8" fmla="*/ 17 w 168"/>
                  <a:gd name="T9" fmla="*/ 37 h 157"/>
                  <a:gd name="T10" fmla="*/ 17 w 168"/>
                  <a:gd name="T11" fmla="*/ 14 h 157"/>
                  <a:gd name="T12" fmla="*/ 21 w 168"/>
                  <a:gd name="T13" fmla="*/ 10 h 157"/>
                  <a:gd name="T14" fmla="*/ 59 w 168"/>
                  <a:gd name="T15" fmla="*/ 10 h 157"/>
                  <a:gd name="T16" fmla="*/ 73 w 168"/>
                  <a:gd name="T17" fmla="*/ 2 h 157"/>
                  <a:gd name="T18" fmla="*/ 84 w 168"/>
                  <a:gd name="T19" fmla="*/ 0 h 157"/>
                  <a:gd name="T20" fmla="*/ 94 w 168"/>
                  <a:gd name="T21" fmla="*/ 2 h 157"/>
                  <a:gd name="T22" fmla="*/ 109 w 168"/>
                  <a:gd name="T23" fmla="*/ 10 h 157"/>
                  <a:gd name="T24" fmla="*/ 147 w 168"/>
                  <a:gd name="T25" fmla="*/ 10 h 157"/>
                  <a:gd name="T26" fmla="*/ 151 w 168"/>
                  <a:gd name="T27" fmla="*/ 14 h 157"/>
                  <a:gd name="T28" fmla="*/ 151 w 168"/>
                  <a:gd name="T29" fmla="*/ 37 h 157"/>
                  <a:gd name="T30" fmla="*/ 166 w 168"/>
                  <a:gd name="T31" fmla="*/ 47 h 157"/>
                  <a:gd name="T32" fmla="*/ 168 w 168"/>
                  <a:gd name="T33" fmla="*/ 51 h 157"/>
                  <a:gd name="T34" fmla="*/ 168 w 168"/>
                  <a:gd name="T35" fmla="*/ 153 h 157"/>
                  <a:gd name="T36" fmla="*/ 164 w 168"/>
                  <a:gd name="T37" fmla="*/ 157 h 157"/>
                  <a:gd name="T38" fmla="*/ 4 w 168"/>
                  <a:gd name="T39" fmla="*/ 157 h 157"/>
                  <a:gd name="T40" fmla="*/ 154 w 168"/>
                  <a:gd name="T41" fmla="*/ 148 h 157"/>
                  <a:gd name="T42" fmla="*/ 107 w 168"/>
                  <a:gd name="T43" fmla="*/ 106 h 157"/>
                  <a:gd name="T44" fmla="*/ 60 w 168"/>
                  <a:gd name="T45" fmla="*/ 106 h 157"/>
                  <a:gd name="T46" fmla="*/ 13 w 168"/>
                  <a:gd name="T47" fmla="*/ 148 h 157"/>
                  <a:gd name="T48" fmla="*/ 154 w 168"/>
                  <a:gd name="T49" fmla="*/ 148 h 157"/>
                  <a:gd name="T50" fmla="*/ 8 w 168"/>
                  <a:gd name="T51" fmla="*/ 142 h 157"/>
                  <a:gd name="T52" fmla="*/ 45 w 168"/>
                  <a:gd name="T53" fmla="*/ 105 h 157"/>
                  <a:gd name="T54" fmla="*/ 8 w 168"/>
                  <a:gd name="T55" fmla="*/ 62 h 157"/>
                  <a:gd name="T56" fmla="*/ 8 w 168"/>
                  <a:gd name="T57" fmla="*/ 142 h 157"/>
                  <a:gd name="T58" fmla="*/ 122 w 168"/>
                  <a:gd name="T59" fmla="*/ 105 h 157"/>
                  <a:gd name="T60" fmla="*/ 160 w 168"/>
                  <a:gd name="T61" fmla="*/ 142 h 157"/>
                  <a:gd name="T62" fmla="*/ 160 w 168"/>
                  <a:gd name="T63" fmla="*/ 62 h 157"/>
                  <a:gd name="T64" fmla="*/ 122 w 168"/>
                  <a:gd name="T65" fmla="*/ 105 h 157"/>
                  <a:gd name="T66" fmla="*/ 52 w 168"/>
                  <a:gd name="T67" fmla="*/ 100 h 157"/>
                  <a:gd name="T68" fmla="*/ 60 w 168"/>
                  <a:gd name="T69" fmla="*/ 97 h 157"/>
                  <a:gd name="T70" fmla="*/ 107 w 168"/>
                  <a:gd name="T71" fmla="*/ 97 h 157"/>
                  <a:gd name="T72" fmla="*/ 116 w 168"/>
                  <a:gd name="T73" fmla="*/ 100 h 157"/>
                  <a:gd name="T74" fmla="*/ 143 w 168"/>
                  <a:gd name="T75" fmla="*/ 69 h 157"/>
                  <a:gd name="T76" fmla="*/ 143 w 168"/>
                  <a:gd name="T77" fmla="*/ 19 h 157"/>
                  <a:gd name="T78" fmla="*/ 25 w 168"/>
                  <a:gd name="T79" fmla="*/ 19 h 157"/>
                  <a:gd name="T80" fmla="*/ 25 w 168"/>
                  <a:gd name="T81" fmla="*/ 69 h 157"/>
                  <a:gd name="T82" fmla="*/ 52 w 168"/>
                  <a:gd name="T83" fmla="*/ 100 h 157"/>
                  <a:gd name="T84" fmla="*/ 151 w 168"/>
                  <a:gd name="T85" fmla="*/ 59 h 157"/>
                  <a:gd name="T86" fmla="*/ 157 w 168"/>
                  <a:gd name="T87" fmla="*/ 51 h 157"/>
                  <a:gd name="T88" fmla="*/ 151 w 168"/>
                  <a:gd name="T89" fmla="*/ 47 h 157"/>
                  <a:gd name="T90" fmla="*/ 151 w 168"/>
                  <a:gd name="T91" fmla="*/ 59 h 157"/>
                  <a:gd name="T92" fmla="*/ 17 w 168"/>
                  <a:gd name="T93" fmla="*/ 59 h 157"/>
                  <a:gd name="T94" fmla="*/ 17 w 168"/>
                  <a:gd name="T95" fmla="*/ 47 h 157"/>
                  <a:gd name="T96" fmla="*/ 10 w 168"/>
                  <a:gd name="T97" fmla="*/ 51 h 157"/>
                  <a:gd name="T98" fmla="*/ 17 w 168"/>
                  <a:gd name="T99" fmla="*/ 59 h 157"/>
                  <a:gd name="T100" fmla="*/ 93 w 168"/>
                  <a:gd name="T101" fmla="*/ 10 h 157"/>
                  <a:gd name="T102" fmla="*/ 91 w 168"/>
                  <a:gd name="T103" fmla="*/ 10 h 157"/>
                  <a:gd name="T104" fmla="*/ 84 w 168"/>
                  <a:gd name="T105" fmla="*/ 8 h 157"/>
                  <a:gd name="T106" fmla="*/ 76 w 168"/>
                  <a:gd name="T107" fmla="*/ 10 h 157"/>
                  <a:gd name="T108" fmla="*/ 75 w 168"/>
                  <a:gd name="T109" fmla="*/ 10 h 157"/>
                  <a:gd name="T110" fmla="*/ 93 w 168"/>
                  <a:gd name="T111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8" h="157">
                    <a:moveTo>
                      <a:pt x="4" y="157"/>
                    </a:moveTo>
                    <a:cubicBezTo>
                      <a:pt x="1" y="157"/>
                      <a:pt x="0" y="154"/>
                      <a:pt x="0" y="1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8"/>
                      <a:pt x="2" y="47"/>
                      <a:pt x="2" y="47"/>
                    </a:cubicBezTo>
                    <a:cubicBezTo>
                      <a:pt x="4" y="46"/>
                      <a:pt x="9" y="42"/>
                      <a:pt x="17" y="3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9" y="10"/>
                      <a:pt x="21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7" y="5"/>
                      <a:pt x="72" y="2"/>
                      <a:pt x="73" y="2"/>
                    </a:cubicBezTo>
                    <a:cubicBezTo>
                      <a:pt x="76" y="1"/>
                      <a:pt x="80" y="0"/>
                      <a:pt x="84" y="0"/>
                    </a:cubicBezTo>
                    <a:cubicBezTo>
                      <a:pt x="88" y="0"/>
                      <a:pt x="92" y="1"/>
                      <a:pt x="94" y="2"/>
                    </a:cubicBezTo>
                    <a:cubicBezTo>
                      <a:pt x="96" y="2"/>
                      <a:pt x="101" y="5"/>
                      <a:pt x="109" y="10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9" y="10"/>
                      <a:pt x="151" y="12"/>
                      <a:pt x="151" y="14"/>
                    </a:cubicBezTo>
                    <a:cubicBezTo>
                      <a:pt x="151" y="37"/>
                      <a:pt x="151" y="37"/>
                      <a:pt x="151" y="37"/>
                    </a:cubicBezTo>
                    <a:cubicBezTo>
                      <a:pt x="158" y="42"/>
                      <a:pt x="164" y="46"/>
                      <a:pt x="166" y="47"/>
                    </a:cubicBezTo>
                    <a:cubicBezTo>
                      <a:pt x="166" y="47"/>
                      <a:pt x="168" y="49"/>
                      <a:pt x="168" y="51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5"/>
                      <a:pt x="166" y="157"/>
                      <a:pt x="164" y="157"/>
                    </a:cubicBezTo>
                    <a:lnTo>
                      <a:pt x="4" y="157"/>
                    </a:lnTo>
                    <a:close/>
                    <a:moveTo>
                      <a:pt x="154" y="148"/>
                    </a:moveTo>
                    <a:cubicBezTo>
                      <a:pt x="132" y="124"/>
                      <a:pt x="112" y="106"/>
                      <a:pt x="107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6" y="106"/>
                      <a:pt x="35" y="124"/>
                      <a:pt x="13" y="148"/>
                    </a:cubicBezTo>
                    <a:lnTo>
                      <a:pt x="154" y="148"/>
                    </a:lnTo>
                    <a:close/>
                    <a:moveTo>
                      <a:pt x="8" y="142"/>
                    </a:moveTo>
                    <a:cubicBezTo>
                      <a:pt x="18" y="131"/>
                      <a:pt x="33" y="115"/>
                      <a:pt x="45" y="105"/>
                    </a:cubicBezTo>
                    <a:cubicBezTo>
                      <a:pt x="8" y="62"/>
                      <a:pt x="8" y="62"/>
                      <a:pt x="8" y="62"/>
                    </a:cubicBezTo>
                    <a:lnTo>
                      <a:pt x="8" y="142"/>
                    </a:lnTo>
                    <a:close/>
                    <a:moveTo>
                      <a:pt x="122" y="105"/>
                    </a:moveTo>
                    <a:cubicBezTo>
                      <a:pt x="135" y="115"/>
                      <a:pt x="150" y="131"/>
                      <a:pt x="160" y="142"/>
                    </a:cubicBezTo>
                    <a:cubicBezTo>
                      <a:pt x="160" y="62"/>
                      <a:pt x="160" y="62"/>
                      <a:pt x="160" y="62"/>
                    </a:cubicBezTo>
                    <a:lnTo>
                      <a:pt x="122" y="105"/>
                    </a:lnTo>
                    <a:close/>
                    <a:moveTo>
                      <a:pt x="52" y="100"/>
                    </a:moveTo>
                    <a:cubicBezTo>
                      <a:pt x="56" y="98"/>
                      <a:pt x="58" y="97"/>
                      <a:pt x="60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9" y="97"/>
                      <a:pt x="112" y="98"/>
                      <a:pt x="116" y="10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69"/>
                      <a:pt x="25" y="69"/>
                      <a:pt x="25" y="69"/>
                    </a:cubicBezTo>
                    <a:lnTo>
                      <a:pt x="52" y="100"/>
                    </a:lnTo>
                    <a:close/>
                    <a:moveTo>
                      <a:pt x="151" y="59"/>
                    </a:moveTo>
                    <a:cubicBezTo>
                      <a:pt x="157" y="51"/>
                      <a:pt x="157" y="51"/>
                      <a:pt x="157" y="51"/>
                    </a:cubicBezTo>
                    <a:cubicBezTo>
                      <a:pt x="151" y="47"/>
                      <a:pt x="151" y="47"/>
                      <a:pt x="151" y="47"/>
                    </a:cubicBezTo>
                    <a:lnTo>
                      <a:pt x="151" y="59"/>
                    </a:lnTo>
                    <a:close/>
                    <a:moveTo>
                      <a:pt x="17" y="59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0" y="51"/>
                      <a:pt x="10" y="51"/>
                      <a:pt x="10" y="51"/>
                    </a:cubicBezTo>
                    <a:lnTo>
                      <a:pt x="17" y="59"/>
                    </a:lnTo>
                    <a:close/>
                    <a:moveTo>
                      <a:pt x="93" y="10"/>
                    </a:moveTo>
                    <a:cubicBezTo>
                      <a:pt x="92" y="10"/>
                      <a:pt x="92" y="10"/>
                      <a:pt x="91" y="10"/>
                    </a:cubicBezTo>
                    <a:cubicBezTo>
                      <a:pt x="90" y="9"/>
                      <a:pt x="87" y="8"/>
                      <a:pt x="84" y="8"/>
                    </a:cubicBezTo>
                    <a:cubicBezTo>
                      <a:pt x="81" y="8"/>
                      <a:pt x="78" y="9"/>
                      <a:pt x="76" y="10"/>
                    </a:cubicBezTo>
                    <a:cubicBezTo>
                      <a:pt x="76" y="10"/>
                      <a:pt x="76" y="10"/>
                      <a:pt x="75" y="10"/>
                    </a:cubicBezTo>
                    <a:lnTo>
                      <a:pt x="93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74">
                  <a:solidFill>
                    <a:srgbClr val="282828"/>
                  </a:solidFill>
                </a:endParaRPr>
              </a:p>
            </p:txBody>
          </p:sp>
        </p:grpSp>
      </p:grpSp>
      <p:sp>
        <p:nvSpPr>
          <p:cNvPr id="20" name="TextBox 19"/>
          <p:cNvSpPr txBox="1"/>
          <p:nvPr userDrawn="1"/>
        </p:nvSpPr>
        <p:spPr>
          <a:xfrm>
            <a:off x="849628" y="1278830"/>
            <a:ext cx="2884172" cy="216027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1"/>
            </a:solidFill>
          </a:ln>
        </p:spPr>
        <p:txBody>
          <a:bodyPr wrap="none" lIns="91434" tIns="0" rIns="91434" bIns="45717" rtlCol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3599" b="1" kern="0" dirty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5102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4" grpId="0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0" grpId="0"/>
          <p:bldP spid="14" grpId="0"/>
          <p:bldP spid="20" grpId="0" animBg="1"/>
        </p:bldLst>
      </p:timing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ile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9008" y="121025"/>
            <a:ext cx="7428155" cy="59705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2699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19" name="Oval 18"/>
          <p:cNvSpPr/>
          <p:nvPr userDrawn="1"/>
        </p:nvSpPr>
        <p:spPr>
          <a:xfrm>
            <a:off x="1550255" y="1633846"/>
            <a:ext cx="891000" cy="891540"/>
          </a:xfrm>
          <a:prstGeom prst="ellipse">
            <a:avLst/>
          </a:prstGeom>
          <a:solidFill>
            <a:srgbClr val="FFFF99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IE" sz="1799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4135490" y="1633846"/>
            <a:ext cx="891000" cy="891540"/>
          </a:xfrm>
          <a:prstGeom prst="ellipse">
            <a:avLst/>
          </a:prstGeom>
          <a:solidFill>
            <a:srgbClr val="C4D79B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IE" sz="1799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693755" y="1633846"/>
            <a:ext cx="891000" cy="891540"/>
          </a:xfrm>
          <a:prstGeom prst="ellipse">
            <a:avLst/>
          </a:prstGeom>
          <a:solidFill>
            <a:srgbClr val="B8E1FA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IE" sz="1799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955497" y="2836092"/>
            <a:ext cx="2080517" cy="361739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2399" cap="none">
                <a:solidFill>
                  <a:schemeClr val="accent5">
                    <a:lumMod val="25000"/>
                  </a:schemeClr>
                </a:solidFill>
              </a:rPr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52290" y="2836092"/>
            <a:ext cx="2057400" cy="361739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2399">
                <a:solidFill>
                  <a:schemeClr val="accent5">
                    <a:lumMod val="25000"/>
                  </a:schemeClr>
                </a:solidFill>
              </a:rPr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125967" y="2836092"/>
            <a:ext cx="2026577" cy="361739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z="2399">
                <a:solidFill>
                  <a:schemeClr val="bg2">
                    <a:lumMod val="75000"/>
                  </a:schemeClr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73685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838" y="137160"/>
            <a:ext cx="7427670" cy="571500"/>
          </a:xfrm>
        </p:spPr>
        <p:txBody>
          <a:bodyPr>
            <a:normAutofit/>
          </a:bodyPr>
          <a:lstStyle>
            <a:lvl1pPr>
              <a:defRPr sz="2699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9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46" indent="-169846">
              <a:lnSpc>
                <a:spcPct val="104000"/>
              </a:lnSpc>
              <a:spcBef>
                <a:spcPts val="1001"/>
              </a:spcBef>
              <a:defRPr sz="1799">
                <a:latin typeface="+mj-lt"/>
              </a:defRPr>
            </a:lvl3pPr>
            <a:lvl4pPr>
              <a:defRPr sz="1424"/>
            </a:lvl4pPr>
            <a:lvl5pPr>
              <a:defRPr sz="1424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3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46" indent="-169846">
              <a:lnSpc>
                <a:spcPct val="104000"/>
              </a:lnSpc>
              <a:spcBef>
                <a:spcPts val="1001"/>
              </a:spcBef>
              <a:defRPr sz="1799">
                <a:latin typeface="+mj-lt"/>
              </a:defRPr>
            </a:lvl3pPr>
            <a:lvl4pPr>
              <a:defRPr sz="1424"/>
            </a:lvl4pPr>
            <a:lvl5pPr>
              <a:defRPr sz="1424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462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385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7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7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" y="165306"/>
            <a:ext cx="609600" cy="4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58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4591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5825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7985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02619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000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091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6629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21945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078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87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0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0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0" y="918208"/>
            <a:ext cx="2522161" cy="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194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8602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72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2" y="1543051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2" y="1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1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6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5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9180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9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62434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4" indent="-127394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1" indent="-172637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58" indent="-173827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1802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1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3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77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1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2172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4761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06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60461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3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3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3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53891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9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4" indent="-127394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3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4" indent="-127394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9473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563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2" y="165306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018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25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48018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18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01552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05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7188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1147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0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4951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8590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3913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7948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07248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order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00150"/>
            <a:ext cx="457200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1" y="2743200"/>
            <a:ext cx="3465513" cy="28575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24400" y="1771650"/>
            <a:ext cx="3962400" cy="857250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186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4960144"/>
            <a:ext cx="1905000" cy="183356"/>
          </a:xfrm>
          <a:prstGeom prst="rect">
            <a:avLst/>
          </a:prstGeom>
        </p:spPr>
        <p:txBody>
          <a:bodyPr/>
          <a:lstStyle/>
          <a:p>
            <a:fld id="{F27DE18F-9EA8-4EE2-96C2-4D44C31FE96F}" type="datetimeFigureOut">
              <a:rPr lang="en-IE" smtClean="0">
                <a:solidFill>
                  <a:srgbClr val="015D8B"/>
                </a:solidFill>
              </a:rPr>
              <a:pPr/>
              <a:t>20/02/2018</a:t>
            </a:fld>
            <a:endParaRPr lang="en-IE" dirty="0">
              <a:solidFill>
                <a:srgbClr val="015D8B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6238" y="4960144"/>
            <a:ext cx="2951162" cy="183356"/>
          </a:xfrm>
          <a:prstGeom prst="rect">
            <a:avLst/>
          </a:prstGeom>
        </p:spPr>
        <p:txBody>
          <a:bodyPr/>
          <a:lstStyle/>
          <a:p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D09C0F-092A-4ECE-B9C7-AA8DF573ADE5}" type="slidenum">
              <a:rPr lang="en-IE" smtClean="0">
                <a:solidFill>
                  <a:srgbClr val="015D8B"/>
                </a:solidFill>
              </a:rPr>
              <a:pPr/>
              <a:t>‹#›</a:t>
            </a:fld>
            <a:endParaRPr lang="en-IE" dirty="0">
              <a:solidFill>
                <a:srgbClr val="015D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851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en objec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77800" y="85876"/>
            <a:ext cx="8788400" cy="4971752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342900" indent="0">
              <a:buNone/>
              <a:defRPr sz="2700">
                <a:solidFill>
                  <a:schemeClr val="bg1"/>
                </a:solidFill>
              </a:defRPr>
            </a:lvl2pPr>
            <a:lvl3pPr marL="685800" indent="0">
              <a:buNone/>
              <a:defRPr sz="2400">
                <a:solidFill>
                  <a:schemeClr val="bg1"/>
                </a:solidFill>
              </a:defRPr>
            </a:lvl3pPr>
            <a:lvl4pPr marL="1028700" indent="0">
              <a:buNone/>
              <a:defRPr sz="2100">
                <a:solidFill>
                  <a:schemeClr val="bg1"/>
                </a:solidFill>
              </a:defRPr>
            </a:lvl4pPr>
            <a:lvl5pPr marL="1371600" indent="0">
              <a:buNone/>
              <a:defRPr sz="21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44693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05980"/>
            <a:ext cx="8229600" cy="4388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28282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F5FBD-85C8-45F8-8CB9-2E247077E564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fld id="{2F0EA3EE-5407-4CAA-AB1B-B29359F849B0}" type="slidenum">
              <a:rPr lang="en-US">
                <a:solidFill>
                  <a:srgbClr val="282828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091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956308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48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198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69863" indent="-169863">
              <a:defRPr spc="0" baseline="0">
                <a:solidFill>
                  <a:schemeClr val="tx1"/>
                </a:solidFill>
                <a:latin typeface="+mj-lt"/>
              </a:defRPr>
            </a:lvl3pPr>
            <a:lvl4pPr marL="400050" indent="-230188">
              <a:defRPr spc="0" baseline="0">
                <a:solidFill>
                  <a:schemeClr val="tx1"/>
                </a:solidFill>
                <a:latin typeface="+mj-lt"/>
              </a:defRPr>
            </a:lvl4pPr>
            <a:lvl5pPr marL="631825" indent="-231775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9333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5357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8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9033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8047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272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0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1161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4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1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9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3" y="165307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94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1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2" y="1543051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2" y="2380001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1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2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2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09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708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226624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8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5001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7" indent="-127397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8" indent="-172641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69" indent="-173831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70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1" y="1001714"/>
            <a:ext cx="3582361" cy="35448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4553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0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2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71711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0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8174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9823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3139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2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2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2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68358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2" y="1009651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7" indent="-127397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41554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06990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</p:spPr>
        <p:txBody>
          <a:bodyPr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08126"/>
            <a:ext cx="8578850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defRPr sz="165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76511"/>
      </p:ext>
    </p:extLst>
  </p:cSld>
  <p:clrMapOvr>
    <a:masterClrMapping/>
  </p:clrMapOvr>
  <p:transition>
    <p:wipe dir="r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1" indent="-223787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82" indent="-215849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39" indent="-171411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12" indent="-171411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23" indent="-168236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544387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71"/>
            <a:ext cx="7772400" cy="1102519"/>
          </a:xfrm>
        </p:spPr>
        <p:txBody>
          <a:bodyPr anchor="ctr"/>
          <a:lstStyle>
            <a:lvl1pPr algn="ctr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30" baseline="0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7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3000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3000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3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60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79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78943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5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2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90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025" smtClean="0">
                <a:solidFill>
                  <a:prstClr val="white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025" dirty="0">
              <a:solidFill>
                <a:prstClr val="white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4" y="165308"/>
            <a:ext cx="800343" cy="4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849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2" y="1543051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3" y="1543052"/>
            <a:ext cx="5483013" cy="768143"/>
          </a:xfrm>
        </p:spPr>
        <p:txBody>
          <a:bodyPr anchor="b" anchorCtr="0"/>
          <a:lstStyle>
            <a:lvl1pPr algn="l">
              <a:defRPr spc="-3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3" y="2380002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500" spc="-30" baseline="0">
                <a:solidFill>
                  <a:schemeClr val="tx1"/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2" y="1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1" y="4117973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3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450"/>
              </a:spcBef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4" y="956310"/>
            <a:ext cx="2626935" cy="3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268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102639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9" y="-1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9456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350" b="1" i="0" spc="0" baseline="0">
                <a:solidFill>
                  <a:schemeClr val="tx1"/>
                </a:solidFill>
                <a:latin typeface="+mj-lt"/>
                <a:cs typeface="Helvetica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+mj-lt"/>
              </a:defRPr>
            </a:lvl2pPr>
            <a:lvl3pPr marL="127394" indent="-127394">
              <a:defRPr spc="0" baseline="0">
                <a:solidFill>
                  <a:schemeClr val="tx1"/>
                </a:solidFill>
                <a:latin typeface="+mj-lt"/>
              </a:defRPr>
            </a:lvl3pPr>
            <a:lvl4pPr marL="300031" indent="-172637">
              <a:defRPr spc="0" baseline="0">
                <a:solidFill>
                  <a:schemeClr val="tx1"/>
                </a:solidFill>
                <a:latin typeface="+mj-lt"/>
              </a:defRPr>
            </a:lvl4pPr>
            <a:lvl5pPr marL="473858" indent="-173827">
              <a:defRPr spc="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58179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15" y="-13189"/>
            <a:ext cx="7428154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53641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6503" y="1001714"/>
            <a:ext cx="3582361" cy="354488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9897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81" y="151667"/>
            <a:ext cx="7428153" cy="729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4728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8473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05536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79991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20650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+mj-lt"/>
                <a:cs typeface="Helvetica Light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206503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32609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73268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32683" y="2545060"/>
            <a:ext cx="2375553" cy="1643634"/>
          </a:xfrm>
        </p:spPr>
        <p:txBody>
          <a:bodyPr anchor="t" anchorCtr="0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6852277" y="1181726"/>
            <a:ext cx="1188720" cy="89154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  <a:extLst/>
        </p:spPr>
        <p:txBody>
          <a:bodyPr wrap="none" anchor="ctr" anchorCtr="0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258863" y="2271502"/>
            <a:ext cx="2375553" cy="246888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275" cap="all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258863" y="2545060"/>
            <a:ext cx="2375553" cy="164363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95000"/>
              </a:lnSpc>
              <a:spcBef>
                <a:spcPts val="450"/>
              </a:spcBef>
              <a:buFontTx/>
              <a:buNone/>
              <a:defRPr sz="1050" cap="none" baseline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169008" y="-6595"/>
            <a:ext cx="7428154" cy="7296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6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07307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lain Tex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38" y="-1"/>
            <a:ext cx="7427670" cy="729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257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4" indent="-127394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8333" y="1009652"/>
            <a:ext cx="3568743" cy="354488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buNone/>
              <a:defRPr sz="1350" b="1" i="0">
                <a:solidFill>
                  <a:schemeClr val="accent2"/>
                </a:solidFill>
                <a:latin typeface="+mj-lt"/>
                <a:cs typeface="Helvetica"/>
              </a:defRPr>
            </a:lvl1pPr>
            <a:lvl2pPr marL="0" indent="0">
              <a:lnSpc>
                <a:spcPct val="104000"/>
              </a:lnSpc>
              <a:spcBef>
                <a:spcPts val="750"/>
              </a:spcBef>
              <a:buNone/>
              <a:defRPr sz="1350">
                <a:latin typeface="+mj-lt"/>
              </a:defRPr>
            </a:lvl2pPr>
            <a:lvl3pPr marL="127394" indent="-127394">
              <a:lnSpc>
                <a:spcPct val="104000"/>
              </a:lnSpc>
              <a:spcBef>
                <a:spcPts val="750"/>
              </a:spcBef>
              <a:defRPr sz="1350">
                <a:latin typeface="+mj-lt"/>
              </a:defRPr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3454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18710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24161"/>
            <a:ext cx="8588861" cy="628650"/>
          </a:xfrm>
        </p:spPr>
        <p:txBody>
          <a:bodyPr/>
          <a:lstStyle>
            <a:lvl1pPr algn="l" defTabSz="6857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08126"/>
            <a:ext cx="8578850" cy="3723894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defRPr sz="165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82887"/>
      </p:ext>
    </p:extLst>
  </p:cSld>
  <p:clrMapOvr>
    <a:masterClrMapping/>
  </p:clrMapOvr>
  <p:transition>
    <p:wipe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14" indent="-223781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69" indent="-21584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21" indent="-171407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989" indent="-171407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396" indent="-168232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5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846494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0169"/>
            <a:ext cx="7772400" cy="1102519"/>
          </a:xfrm>
        </p:spPr>
        <p:txBody>
          <a:bodyPr anchor="ctr"/>
          <a:lstStyle>
            <a:lvl1pPr algn="ctr">
              <a:defRPr spc="-4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69071"/>
            <a:ext cx="6400800" cy="1314450"/>
          </a:xfrm>
        </p:spPr>
        <p:txBody>
          <a:bodyPr/>
          <a:lstStyle>
            <a:lvl1pPr marL="0" indent="0" algn="ctr">
              <a:buNone/>
              <a:defRPr spc="-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962400" y="1170626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40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40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371600" cy="10704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228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320" y="1211263"/>
            <a:ext cx="6659880" cy="1102519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8320" y="2364581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47400" y="10"/>
            <a:ext cx="1219200" cy="23164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247400" y="1982788"/>
            <a:ext cx="121920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700" smtClean="0">
                <a:solidFill>
                  <a:schemeClr val="bg1"/>
                </a:solidFill>
                <a:latin typeface="Helvetica Light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700" dirty="0">
              <a:solidFill>
                <a:schemeClr val="bg1"/>
              </a:solidFill>
              <a:latin typeface="Helvetica Light"/>
              <a:cs typeface="Helvetica Light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2" y="165306"/>
            <a:ext cx="609600" cy="4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052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231430" y="1543050"/>
            <a:ext cx="2683219" cy="3600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951" y="1543050"/>
            <a:ext cx="5483013" cy="768143"/>
          </a:xfrm>
        </p:spPr>
        <p:txBody>
          <a:bodyPr anchor="b" anchorCtr="0"/>
          <a:lstStyle>
            <a:lvl1pPr algn="l">
              <a:defRPr spc="-4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title of your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5951" y="2380000"/>
            <a:ext cx="5483013" cy="630371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spc="-4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This is the subtitle of your cover 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1430" y="0"/>
            <a:ext cx="2683219" cy="8062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06740" y="4117971"/>
            <a:ext cx="5481637" cy="736600"/>
          </a:xfrm>
        </p:spPr>
        <p:txBody>
          <a:bodyPr anchor="b" anchorCtr="0">
            <a:normAutofit/>
          </a:bodyPr>
          <a:lstStyle>
            <a:lvl1pPr marL="0" indent="0" algn="l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076" y="4117971"/>
            <a:ext cx="2209800" cy="736600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92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the Date</a:t>
            </a: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0" y="918208"/>
            <a:ext cx="2522161" cy="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346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394930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7" y="0"/>
            <a:ext cx="7428153" cy="6672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4388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1800" b="1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 typeface="Arial"/>
              <a:buNone/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9863" indent="-169863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00050" indent="-230188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25" indent="-231775">
              <a:defRPr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83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32.xml"/><Relationship Id="rId21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19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Relationship Id="rId22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0.xml"/><Relationship Id="rId19" Type="http://schemas.openxmlformats.org/officeDocument/2006/relationships/theme" Target="../theme/theme14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9332" y="4942656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+mj-lt"/>
                <a:cs typeface="Helvetica Light"/>
              </a:rPr>
              <a:t>© Customer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</a:t>
            </a:r>
            <a:r>
              <a:rPr lang="en-US" sz="1200" b="0" i="0" baseline="0" dirty="0" err="1">
                <a:solidFill>
                  <a:schemeClr val="bg1"/>
                </a:solidFill>
                <a:latin typeface="+mj-lt"/>
                <a:cs typeface="Helvetica Light"/>
              </a:rPr>
              <a:t>Carewords</a:t>
            </a:r>
            <a:r>
              <a:rPr lang="en-US" sz="12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 Ltd.  </a:t>
            </a:r>
            <a:r>
              <a:rPr lang="en-US" sz="12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4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82" r:id="rId3"/>
    <p:sldLayoutId id="2147483684" r:id="rId4"/>
    <p:sldLayoutId id="2147483650" r:id="rId5"/>
    <p:sldLayoutId id="2147483675" r:id="rId6"/>
    <p:sldLayoutId id="2147483652" r:id="rId7"/>
    <p:sldLayoutId id="2147483654" r:id="rId8"/>
    <p:sldLayoutId id="2147483655" r:id="rId9"/>
    <p:sldLayoutId id="2147483665" r:id="rId10"/>
    <p:sldLayoutId id="2147483669" r:id="rId11"/>
    <p:sldLayoutId id="2147483677" r:id="rId12"/>
    <p:sldLayoutId id="2147484112" r:id="rId13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6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b="0" i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US" sz="1200" b="1" i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customercarewords.com</a:t>
            </a:r>
            <a:endParaRPr lang="en-US" sz="12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5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4113" r:id="rId13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165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165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7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+mj-lt"/>
                <a:cs typeface="Helvetica Light"/>
              </a:rPr>
              <a:t>© Customer</a:t>
            </a:r>
            <a:r>
              <a:rPr lang="en-US" sz="9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</a:t>
            </a:r>
            <a:r>
              <a:rPr lang="en-US" sz="900" b="0" i="0" baseline="0" dirty="0" err="1">
                <a:solidFill>
                  <a:schemeClr val="bg1"/>
                </a:solidFill>
                <a:latin typeface="+mj-lt"/>
                <a:cs typeface="Helvetica Light"/>
              </a:rPr>
              <a:t>Carewords</a:t>
            </a:r>
            <a:r>
              <a:rPr lang="en-US" sz="900" b="0" i="0" baseline="0" dirty="0">
                <a:solidFill>
                  <a:schemeClr val="bg1"/>
                </a:solidFill>
                <a:latin typeface="+mj-lt"/>
                <a:cs typeface="Helvetica Light"/>
              </a:rPr>
              <a:t>  Ltd.  </a:t>
            </a:r>
            <a:r>
              <a:rPr lang="en-US" sz="900" b="1" i="0" baseline="0" dirty="0">
                <a:solidFill>
                  <a:schemeClr val="bg1"/>
                </a:solidFill>
                <a:latin typeface="+mj-lt"/>
                <a:cs typeface="Helvetica"/>
              </a:rPr>
              <a:t>customercarewords.com</a:t>
            </a:r>
            <a:endParaRPr lang="en-US" sz="900" b="1" i="0" dirty="0">
              <a:solidFill>
                <a:schemeClr val="bg1"/>
              </a:solidFill>
              <a:latin typeface="+mj-l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  <p:sldLayoutId id="2147484012" r:id="rId12"/>
    <p:sldLayoutId id="2147484013" r:id="rId13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4B517-E49B-41B6-9DBC-23634E0F1CDC}" type="slidenum">
              <a:rPr lang="en-CA" smtClean="0"/>
              <a:t>‹#›</a:t>
            </a:fld>
            <a:endParaRPr lang="en-CA"/>
          </a:p>
        </p:txBody>
      </p:sp>
      <p:sp>
        <p:nvSpPr>
          <p:cNvPr id="2" name="hr"/>
          <p:cNvSpPr txBox="1"/>
          <p:nvPr/>
        </p:nvSpPr>
        <p:spPr>
          <a:xfrm>
            <a:off x="0" y="0"/>
            <a:ext cx="9144000" cy="2308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r"/>
            <a:endParaRPr lang="en-CA" sz="900" b="0" i="0" u="none" baseline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28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7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53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7622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0" r:id="rId13"/>
    <p:sldLayoutId id="2147484061" r:id="rId14"/>
    <p:sldLayoutId id="2147484062" r:id="rId15"/>
    <p:sldLayoutId id="2147484063" r:id="rId16"/>
    <p:sldLayoutId id="2147484064" r:id="rId17"/>
    <p:sldLayoutId id="21474840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AutoShape 5"/>
          <p:cNvSpPr>
            <a:spLocks noChangeArrowheads="1"/>
          </p:cNvSpPr>
          <p:nvPr/>
        </p:nvSpPr>
        <p:spPr bwMode="auto">
          <a:xfrm>
            <a:off x="762000" y="571500"/>
            <a:ext cx="5105400" cy="457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sz="1350" dirty="0">
              <a:solidFill>
                <a:srgbClr val="015D8B"/>
              </a:solidFill>
              <a:cs typeface="Arial" charset="0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71500"/>
            <a:ext cx="8077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57350"/>
            <a:ext cx="70866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4935752"/>
            <a:ext cx="190500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750" b="1"/>
            </a:lvl1pPr>
          </a:lstStyle>
          <a:p>
            <a:fld id="{B23F6D09-5D52-4D07-9CAC-81A0B77E493E}" type="datetimeFigureOut">
              <a:rPr lang="en-US" smtClean="0">
                <a:solidFill>
                  <a:srgbClr val="015D8B"/>
                </a:solidFill>
                <a:cs typeface="Arial" charset="0"/>
              </a:rPr>
              <a:pPr/>
              <a:t>2/20/2018</a:t>
            </a:fld>
            <a:endParaRPr lang="en-US" dirty="0">
              <a:solidFill>
                <a:srgbClr val="015D8B"/>
              </a:solidFill>
              <a:cs typeface="Arial" charset="0"/>
            </a:endParaRPr>
          </a:p>
        </p:txBody>
      </p:sp>
      <p:sp>
        <p:nvSpPr>
          <p:cNvPr id="103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16238" y="4935752"/>
            <a:ext cx="2951162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750" b="1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5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015D8B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100">
          <a:solidFill>
            <a:srgbClr val="006496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1800">
          <a:solidFill>
            <a:srgbClr val="006496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1500">
          <a:solidFill>
            <a:srgbClr val="006496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6496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6496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7" y="190501"/>
            <a:ext cx="7428153" cy="53564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8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2174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2174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799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6"/>
            <a:ext cx="5077068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cs typeface="Helvetica Light"/>
              </a:rPr>
              <a:t>© Customer </a:t>
            </a:r>
            <a:r>
              <a:rPr lang="en-US" sz="1200" dirty="0" err="1">
                <a:solidFill>
                  <a:prstClr val="white"/>
                </a:solidFill>
                <a:cs typeface="Helvetica Light"/>
              </a:rPr>
              <a:t>Carewords</a:t>
            </a:r>
            <a:r>
              <a:rPr lang="en-US" sz="1200" dirty="0">
                <a:solidFill>
                  <a:prstClr val="white"/>
                </a:solidFill>
                <a:cs typeface="Helvetica Light"/>
              </a:rPr>
              <a:t>  Ltd.  </a:t>
            </a:r>
            <a:r>
              <a:rPr lang="en-US" sz="1200" b="1" dirty="0">
                <a:solidFill>
                  <a:prstClr val="white"/>
                </a:solidFill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40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</p:sldLayoutIdLst>
  <p:hf hdr="0" dt="0"/>
  <p:txStyles>
    <p:titleStyle>
      <a:lvl1pPr algn="l" defTabSz="457154" rtl="0" eaLnBrk="1" latinLnBrk="0" hangingPunct="1">
        <a:lnSpc>
          <a:spcPct val="90000"/>
        </a:lnSpc>
        <a:spcBef>
          <a:spcPts val="0"/>
        </a:spcBef>
        <a:buNone/>
        <a:defRPr sz="2399" b="0" i="0" kern="1200" spc="-4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78" indent="-228578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174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1124" indent="-282547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799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1289" indent="-230165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799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31772" indent="-290484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799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14319" indent="-282547" algn="l" defTabSz="457154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799" b="0" i="0" kern="1200" spc="-4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349" indent="-228578" algn="l" defTabSz="457154" rtl="0" eaLnBrk="1" latinLnBrk="0" hangingPunct="1">
        <a:spcBef>
          <a:spcPct val="20000"/>
        </a:spcBef>
        <a:buFont typeface="Arial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2" indent="-228578" algn="l" defTabSz="457154" rtl="0" eaLnBrk="1" latinLnBrk="0" hangingPunct="1">
        <a:spcBef>
          <a:spcPct val="20000"/>
        </a:spcBef>
        <a:buFont typeface="Arial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8" algn="l" defTabSz="457154" rtl="0" eaLnBrk="1" latinLnBrk="0" hangingPunct="1">
        <a:spcBef>
          <a:spcPct val="20000"/>
        </a:spcBef>
        <a:buFont typeface="Arial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8" algn="l" defTabSz="457154" rtl="0" eaLnBrk="1" latinLnBrk="0" hangingPunct="1">
        <a:spcBef>
          <a:spcPct val="20000"/>
        </a:spcBef>
        <a:buFont typeface="Arial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45715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0"/>
              </a:spcBef>
            </a:pPr>
            <a:fld id="{ED38AA95-462B-3543-A864-6C49272CDC35}" type="slidenum">
              <a:rPr lang="en-US" sz="2200" smtClean="0">
                <a:solidFill>
                  <a:schemeClr val="bg1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  <a:spcBef>
                  <a:spcPts val="0"/>
                </a:spcBef>
              </a:pPr>
              <a:t>‹#›</a:t>
            </a:fld>
            <a:endParaRPr lang="en-US" sz="2200" dirty="0">
              <a:solidFill>
                <a:schemeClr val="bg1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140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5" r:id="rId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ts val="0"/>
        </a:spcBef>
        <a:buNone/>
        <a:defRPr sz="2700" b="0" i="0" kern="1200" spc="-4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2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511175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41363" indent="-230188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31875" indent="-290513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314450" indent="-282575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800" b="0" i="0" kern="1200" spc="-4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30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753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8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8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7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</p:sldLayoutIdLst>
  <p:hf hdr="0" dt="0"/>
  <p:txStyles>
    <p:titleStyle>
      <a:lvl1pPr algn="l" defTabSz="342892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46" indent="-17144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72" indent="-21192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08" indent="-172637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887" indent="-217880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14" indent="-21192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7" y="1012552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0" y="4868666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6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© Customer </a:t>
            </a:r>
            <a:r>
              <a:rPr lang="en-US" sz="900" dirty="0" err="1">
                <a:solidFill>
                  <a:prstClr val="white"/>
                </a:solidFill>
                <a:latin typeface="Calibri Light"/>
                <a:cs typeface="Helvetica Light"/>
              </a:rPr>
              <a:t>Carewords</a:t>
            </a:r>
            <a:r>
              <a:rPr lang="en-US" sz="900" dirty="0">
                <a:solidFill>
                  <a:prstClr val="white"/>
                </a:solidFill>
                <a:latin typeface="Calibri Light"/>
                <a:cs typeface="Helvetica Light"/>
              </a:rPr>
              <a:t>  Ltd.  </a:t>
            </a:r>
            <a:r>
              <a:rPr lang="en-US" sz="900" b="1" dirty="0">
                <a:solidFill>
                  <a:prstClr val="white"/>
                </a:solidFill>
                <a:latin typeface="Calibri Light"/>
                <a:cs typeface="Helvetica"/>
              </a:rPr>
              <a:t>customercarewords.com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974416" y="488495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0070B-A92B-4A05-B5FC-1733EEB6C2CE}" type="slidenum">
              <a:rPr lang="en-US" smtClean="0">
                <a:solidFill>
                  <a:srgbClr val="28282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8282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9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Calibri Light" panose="020F0302020204030204" pitchFamily="34" charset="0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966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3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+mj-l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+mj-lt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7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en-US" sz="135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7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342900"/>
            <a:r>
              <a:rPr lang="en-US" sz="900" b="1" dirty="0">
                <a:solidFill>
                  <a:prstClr val="white"/>
                </a:solidFill>
                <a:latin typeface="+mj-lt"/>
                <a:cs typeface="Helvetica"/>
              </a:rPr>
              <a:t>customercarewords.com</a:t>
            </a:r>
          </a:p>
        </p:txBody>
      </p:sp>
    </p:spTree>
    <p:extLst>
      <p:ext uri="{BB962C8B-B14F-4D97-AF65-F5344CB8AC3E}">
        <p14:creationId xmlns:p14="http://schemas.microsoft.com/office/powerpoint/2010/main" val="36802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  <p:hf hdr="0" dt="0"/>
  <p:txStyles>
    <p:titleStyle>
      <a:lvl1pPr algn="l" defTabSz="342900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1pPr>
      <a:lvl2pPr marL="383381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556022" indent="-17264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3pPr>
      <a:lvl4pPr marL="773906" indent="-21788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4pPr>
      <a:lvl5pPr marL="985838" indent="-211931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786" y="0"/>
            <a:ext cx="7428153" cy="762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86" y="1012554"/>
            <a:ext cx="7428153" cy="35191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398611" y="4868667"/>
            <a:ext cx="745390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fld id="{ED38AA95-462B-3543-A864-6C49272CDC35}" type="slidenum">
              <a:rPr lang="en-US" sz="1650" smtClean="0">
                <a:solidFill>
                  <a:prstClr val="white"/>
                </a:solidFill>
                <a:latin typeface="+mj-lt"/>
                <a:cs typeface="Helvetica Light"/>
              </a:rPr>
              <a:pPr algn="ctr">
                <a:lnSpc>
                  <a:spcPct val="90000"/>
                </a:lnSpc>
              </a:pPr>
              <a:t>‹#›</a:t>
            </a:fld>
            <a:endParaRPr lang="en-US" sz="1650" dirty="0">
              <a:solidFill>
                <a:prstClr val="white"/>
              </a:solidFill>
              <a:latin typeface="+mj-lt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2898"/>
            <a:ext cx="9144000" cy="2506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2"/>
            <a:endParaRPr lang="en-US" sz="135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9332" y="4942658"/>
            <a:ext cx="507706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342892"/>
            <a:r>
              <a:rPr lang="en-US" sz="900" b="1" dirty="0">
                <a:solidFill>
                  <a:prstClr val="white"/>
                </a:solidFill>
                <a:latin typeface="+mj-lt"/>
                <a:cs typeface="Helvetica"/>
              </a:rPr>
              <a:t>customercarewords.com</a:t>
            </a:r>
          </a:p>
        </p:txBody>
      </p:sp>
    </p:spTree>
    <p:extLst>
      <p:ext uri="{BB962C8B-B14F-4D97-AF65-F5344CB8AC3E}">
        <p14:creationId xmlns:p14="http://schemas.microsoft.com/office/powerpoint/2010/main" val="266374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</p:sldLayoutIdLst>
  <p:hf hdr="0" dt="0"/>
  <p:txStyles>
    <p:titleStyle>
      <a:lvl1pPr algn="l" defTabSz="342892" rtl="0" eaLnBrk="1" latinLnBrk="0" hangingPunct="1">
        <a:lnSpc>
          <a:spcPct val="90000"/>
        </a:lnSpc>
        <a:spcBef>
          <a:spcPts val="0"/>
        </a:spcBef>
        <a:buNone/>
        <a:defRPr sz="2025" b="0" i="0" kern="1200" spc="-30" baseline="0">
          <a:solidFill>
            <a:schemeClr val="tx1"/>
          </a:solidFill>
          <a:latin typeface="+mj-lt"/>
          <a:ea typeface="+mj-ea"/>
          <a:cs typeface="Calibri Light" panose="020F0302020204030204" pitchFamily="34" charset="0"/>
        </a:defRPr>
      </a:lvl1pPr>
    </p:titleStyle>
    <p:bodyStyle>
      <a:lvl1pPr marL="171446" indent="-17144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6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1pPr>
      <a:lvl2pPr marL="383372" indent="-21192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556008" indent="-172637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3pPr>
      <a:lvl4pPr marL="773887" indent="-217880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4pPr>
      <a:lvl5pPr marL="985814" indent="-211926" algn="l" defTabSz="342892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350" b="0" i="0" kern="1200" spc="-30" baseline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tags" Target="../tags/tag17.xml"/><Relationship Id="rId7" Type="http://schemas.openxmlformats.org/officeDocument/2006/relationships/image" Target="../media/image27.png"/><Relationship Id="rId12" Type="http://schemas.microsoft.com/office/2007/relationships/diagramDrawing" Target="../diagrams/drawing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notesSlide" Target="../notesSlides/notesSlide8.xml"/><Relationship Id="rId11" Type="http://schemas.openxmlformats.org/officeDocument/2006/relationships/diagramColors" Target="../diagrams/colors1.xml"/><Relationship Id="rId5" Type="http://schemas.openxmlformats.org/officeDocument/2006/relationships/slideLayout" Target="../slideLayouts/slideLayout72.xml"/><Relationship Id="rId10" Type="http://schemas.openxmlformats.org/officeDocument/2006/relationships/diagramQuickStyle" Target="../diagrams/quickStyle1.xml"/><Relationship Id="rId4" Type="http://schemas.openxmlformats.org/officeDocument/2006/relationships/tags" Target="../tags/tag18.xml"/><Relationship Id="rId9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slideLayout" Target="../slideLayouts/slideLayout8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2" Type="http://schemas.openxmlformats.org/officeDocument/2006/relationships/tags" Target="../tags/tag20.xml"/><Relationship Id="rId16" Type="http://schemas.openxmlformats.org/officeDocument/2006/relationships/chart" Target="../charts/chart2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chart" Target="../charts/chart1.xml"/><Relationship Id="rId10" Type="http://schemas.openxmlformats.org/officeDocument/2006/relationships/tags" Target="../tags/tag28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3.xml"/><Relationship Id="rId7" Type="http://schemas.openxmlformats.org/officeDocument/2006/relationships/chart" Target="../charts/chart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8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30.jpg"/><Relationship Id="rId5" Type="http://schemas.openxmlformats.org/officeDocument/2006/relationships/slideLayout" Target="../slideLayouts/slideLayout86.xml"/><Relationship Id="rId4" Type="http://schemas.openxmlformats.org/officeDocument/2006/relationships/tags" Target="../tags/tag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3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8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1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1.xml"/><Relationship Id="rId1" Type="http://schemas.openxmlformats.org/officeDocument/2006/relationships/tags" Target="../tags/tag4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4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4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5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47.JPG"/><Relationship Id="rId5" Type="http://schemas.openxmlformats.org/officeDocument/2006/relationships/tags" Target="../tags/tag63.xml"/><Relationship Id="rId10" Type="http://schemas.openxmlformats.org/officeDocument/2006/relationships/image" Target="../media/image46.png"/><Relationship Id="rId4" Type="http://schemas.openxmlformats.org/officeDocument/2006/relationships/tags" Target="../tags/tag62.xml"/><Relationship Id="rId9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49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48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122.xml"/><Relationship Id="rId5" Type="http://schemas.openxmlformats.org/officeDocument/2006/relationships/tags" Target="../tags/tag71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5.xml"/><Relationship Id="rId1" Type="http://schemas.openxmlformats.org/officeDocument/2006/relationships/tags" Target="../tags/tag7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5.xml"/><Relationship Id="rId1" Type="http://schemas.openxmlformats.org/officeDocument/2006/relationships/tags" Target="../tags/tag78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5.xml"/><Relationship Id="rId1" Type="http://schemas.openxmlformats.org/officeDocument/2006/relationships/tags" Target="../tags/tag79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5.xml"/><Relationship Id="rId1" Type="http://schemas.openxmlformats.org/officeDocument/2006/relationships/tags" Target="../tags/tag80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55.jpe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8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56.gif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5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7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9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9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image" Target="../media/image59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6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10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11.xml"/><Relationship Id="rId7" Type="http://schemas.openxmlformats.org/officeDocument/2006/relationships/image" Target="../media/image61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38.xml"/><Relationship Id="rId4" Type="http://schemas.openxmlformats.org/officeDocument/2006/relationships/tags" Target="../tags/tag1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notesSlide" Target="../notesSlides/notesSlide32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slideLayout" Target="../slideLayouts/slideLayout186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0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8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8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105364" y="1655876"/>
            <a:ext cx="6038636" cy="2083611"/>
          </a:xfrm>
        </p:spPr>
        <p:txBody>
          <a:bodyPr>
            <a:noAutofit/>
          </a:bodyPr>
          <a:lstStyle/>
          <a:p>
            <a:r>
              <a:rPr lang="fr-CA" sz="5600" dirty="0">
                <a:latin typeface="Arial" panose="020B0604020202020204" pitchFamily="34" charset="0"/>
                <a:cs typeface="Arial" panose="020B0604020202020204" pitchFamily="34" charset="0"/>
              </a:rPr>
              <a:t>Améliorer l’expérience du client avec </a:t>
            </a:r>
            <a:r>
              <a:rPr lang="fr-CA" sz="5600" dirty="0" smtClean="0">
                <a:latin typeface="Arial" panose="020B0604020202020204" pitchFamily="34" charset="0"/>
                <a:cs typeface="Arial" panose="020B0604020202020204" pitchFamily="34" charset="0"/>
              </a:rPr>
              <a:t>les tâches principales</a:t>
            </a:r>
            <a:br>
              <a:rPr lang="fr-CA" sz="5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CA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Partie 1</a:t>
            </a:r>
            <a:endParaRPr lang="fr-CA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>
                <a:latin typeface="+mj-lt"/>
                <a:cs typeface="Helvetica"/>
              </a:rPr>
              <a:t>Gerry McGovern</a:t>
            </a:r>
          </a:p>
          <a:p>
            <a:r>
              <a:rPr lang="fr-CA" noProof="0" dirty="0">
                <a:latin typeface="+mj-lt"/>
              </a:rPr>
              <a:t>customercarewords.com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noProof="0" dirty="0">
                <a:latin typeface="+mj-lt"/>
              </a:rPr>
              <a:t>13 février 2018</a:t>
            </a:r>
          </a:p>
        </p:txBody>
      </p:sp>
    </p:spTree>
    <p:extLst>
      <p:ext uri="{BB962C8B-B14F-4D97-AF65-F5344CB8AC3E}">
        <p14:creationId xmlns:p14="http://schemas.microsoft.com/office/powerpoint/2010/main" val="175614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6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013787" y="607314"/>
            <a:ext cx="6724650" cy="8001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eaLnBrk="1" hangingPunct="1"/>
            <a:r>
              <a:rPr lang="fr-CA" sz="3750" b="1" noProof="0" dirty="0">
                <a:solidFill>
                  <a:srgbClr val="0078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Gestion </a:t>
            </a:r>
            <a:r>
              <a:rPr lang="fr-CA" sz="3750" b="1" noProof="0" dirty="0" smtClean="0">
                <a:solidFill>
                  <a:srgbClr val="0078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tâches principales</a:t>
            </a:r>
            <a:endParaRPr lang="fr-CA" sz="375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8116" name="Picture 4" descr="TPI logo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2012" y="3525178"/>
            <a:ext cx="18764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Platshållare för innehåll 3"/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16988155"/>
              </p:ext>
            </p:extLst>
          </p:nvPr>
        </p:nvGraphicFramePr>
        <p:xfrm>
          <a:off x="316523" y="928468"/>
          <a:ext cx="8496885" cy="3045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" name="Group 5"/>
          <p:cNvGrpSpPr/>
          <p:nvPr>
            <p:custDataLst>
              <p:tags r:id="rId4"/>
            </p:custDataLst>
          </p:nvPr>
        </p:nvGrpSpPr>
        <p:grpSpPr>
          <a:xfrm>
            <a:off x="5408953" y="1307199"/>
            <a:ext cx="2560124" cy="2482749"/>
            <a:chOff x="4285210" y="1402619"/>
            <a:chExt cx="3413499" cy="3310332"/>
          </a:xfrm>
        </p:grpSpPr>
        <p:sp>
          <p:nvSpPr>
            <p:cNvPr id="7" name="Freeform 6"/>
            <p:cNvSpPr/>
            <p:nvPr/>
          </p:nvSpPr>
          <p:spPr>
            <a:xfrm>
              <a:off x="6383732" y="1426408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" name="Circular Arrow 7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21293410"/>
                <a:gd name="adj4" fmla="val 19766092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6879126" y="2951073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0" name="Circular Arrow 9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4014872"/>
                <a:gd name="adj4" fmla="val 2253272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5582168" y="3893368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2" name="Circular Arrow 11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8210856"/>
                <a:gd name="adj4" fmla="val 6449256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4285210" y="2951073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4" name="Circular Arrow 13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12298037"/>
                <a:gd name="adj4" fmla="val 10770718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4780604" y="1426408"/>
              <a:ext cx="819583" cy="819583"/>
            </a:xfrm>
            <a:custGeom>
              <a:avLst/>
              <a:gdLst>
                <a:gd name="connsiteX0" fmla="*/ 0 w 819583"/>
                <a:gd name="connsiteY0" fmla="*/ 0 h 819583"/>
                <a:gd name="connsiteX1" fmla="*/ 819583 w 819583"/>
                <a:gd name="connsiteY1" fmla="*/ 0 h 819583"/>
                <a:gd name="connsiteX2" fmla="*/ 819583 w 819583"/>
                <a:gd name="connsiteY2" fmla="*/ 819583 h 819583"/>
                <a:gd name="connsiteX3" fmla="*/ 0 w 819583"/>
                <a:gd name="connsiteY3" fmla="*/ 819583 h 819583"/>
                <a:gd name="connsiteX4" fmla="*/ 0 w 819583"/>
                <a:gd name="connsiteY4" fmla="*/ 0 h 81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583" h="819583">
                  <a:moveTo>
                    <a:pt x="0" y="0"/>
                  </a:moveTo>
                  <a:lnTo>
                    <a:pt x="819583" y="0"/>
                  </a:lnTo>
                  <a:lnTo>
                    <a:pt x="819583" y="819583"/>
                  </a:lnTo>
                  <a:lnTo>
                    <a:pt x="0" y="8195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marR="0" lvl="0" indent="0" algn="ctr" defTabSz="173355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9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6" name="Circular Arrow 15"/>
            <p:cNvSpPr/>
            <p:nvPr/>
          </p:nvSpPr>
          <p:spPr>
            <a:xfrm>
              <a:off x="4455120" y="1402619"/>
              <a:ext cx="3073678" cy="3073678"/>
            </a:xfrm>
            <a:prstGeom prst="circularArrow">
              <a:avLst>
                <a:gd name="adj1" fmla="val 5200"/>
                <a:gd name="adj2" fmla="val 335872"/>
                <a:gd name="adj3" fmla="val 16865860"/>
                <a:gd name="adj4" fmla="val 15198268"/>
                <a:gd name="adj5" fmla="val 6066"/>
              </a:avLst>
            </a:prstGeom>
            <a:gradFill flip="none" rotWithShape="1">
              <a:gsLst>
                <a:gs pos="0">
                  <a:schemeClr val="accent4">
                    <a:lumMod val="89000"/>
                  </a:schemeClr>
                </a:gs>
                <a:gs pos="23000">
                  <a:schemeClr val="accent4">
                    <a:lumMod val="89000"/>
                  </a:schemeClr>
                </a:gs>
                <a:gs pos="69000">
                  <a:schemeClr val="accent4">
                    <a:lumMod val="75000"/>
                  </a:schemeClr>
                </a:gs>
                <a:gs pos="97000">
                  <a:schemeClr val="accent4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3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15242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85C0B6-4BC8-417E-BE6D-5E2C35994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3AEDA1-72F0-40DE-844B-A5B09B5D83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D47D4E-762A-4DC3-AA05-1E4453CB4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B3B26C-C564-47F0-AF49-304655C3F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7ACA35-2212-4A21-9E1D-30342CB4A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E4603F-9BB3-446C-B96E-F5088C911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64"/>
          <a:stretch/>
        </p:blipFill>
        <p:spPr>
          <a:xfrm>
            <a:off x="6080730" y="2035455"/>
            <a:ext cx="2133383" cy="201223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82498" y="151201"/>
            <a:ext cx="8670486" cy="729675"/>
          </a:xfrm>
        </p:spPr>
        <p:txBody>
          <a:bodyPr>
            <a:normAutofit/>
          </a:bodyPr>
          <a:lstStyle/>
          <a:p>
            <a:r>
              <a:rPr lang="fr-CA" sz="2700" dirty="0">
                <a:latin typeface="Arial" panose="020B0604020202020204" pitchFamily="34" charset="0"/>
                <a:cs typeface="Arial" panose="020B0604020202020204" pitchFamily="34" charset="0"/>
              </a:rPr>
              <a:t>Trouver un point de service de passeport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43EBA-F656-4B9B-908B-37BC264E94D6}" type="slidenum">
              <a:rPr kumimoji="0" lang="fr-CA" sz="1350" b="0" i="0" u="none" strike="noStrike" kern="0" cap="none" spc="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CA" sz="135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587565544"/>
              </p:ext>
            </p:extLst>
          </p:nvPr>
        </p:nvGraphicFramePr>
        <p:xfrm>
          <a:off x="249001" y="2060656"/>
          <a:ext cx="2589121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028941927"/>
              </p:ext>
            </p:extLst>
          </p:nvPr>
        </p:nvGraphicFramePr>
        <p:xfrm>
          <a:off x="2437417" y="2035454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3" name="TextBox 12"/>
          <p:cNvSpPr txBox="1"/>
          <p:nvPr>
            <p:custDataLst>
              <p:tags r:id="rId6"/>
            </p:custDataLst>
          </p:nvPr>
        </p:nvSpPr>
        <p:spPr>
          <a:xfrm>
            <a:off x="677989" y="3191743"/>
            <a:ext cx="15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Réussite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93 %</a:t>
            </a:r>
          </a:p>
        </p:txBody>
      </p:sp>
      <p:sp>
        <p:nvSpPr>
          <p:cNvPr id="15" name="TextBox 14"/>
          <p:cNvSpPr txBox="1"/>
          <p:nvPr>
            <p:custDataLst>
              <p:tags r:id="rId7"/>
            </p:custDataLst>
          </p:nvPr>
        </p:nvSpPr>
        <p:spPr>
          <a:xfrm>
            <a:off x="3745183" y="2798181"/>
            <a:ext cx="15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Réussite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200" b="1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53 %</a:t>
            </a:r>
          </a:p>
        </p:txBody>
      </p:sp>
      <p:sp>
        <p:nvSpPr>
          <p:cNvPr id="17" name="Right Arrow 16"/>
          <p:cNvSpPr/>
          <p:nvPr>
            <p:custDataLst>
              <p:tags r:id="rId8"/>
            </p:custDataLst>
          </p:nvPr>
        </p:nvSpPr>
        <p:spPr>
          <a:xfrm>
            <a:off x="2464216" y="2779333"/>
            <a:ext cx="765853" cy="596101"/>
          </a:xfrm>
          <a:prstGeom prst="rightArrow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>
            <p:custDataLst>
              <p:tags r:id="rId9"/>
            </p:custDataLst>
          </p:nvPr>
        </p:nvSpPr>
        <p:spPr>
          <a:xfrm>
            <a:off x="5125408" y="2778952"/>
            <a:ext cx="765853" cy="596101"/>
          </a:xfrm>
          <a:prstGeom prst="rightArrow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0" cap="none" spc="0" normalizeH="0" baseline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>
            <p:custDataLst>
              <p:tags r:id="rId10"/>
            </p:custDataLst>
          </p:nvPr>
        </p:nvSpPr>
        <p:spPr bwMode="auto">
          <a:xfrm flipH="1">
            <a:off x="657586" y="1377835"/>
            <a:ext cx="1589159" cy="300082"/>
          </a:xfrm>
          <a:prstGeom prst="rect">
            <a:avLst/>
          </a:prstGeom>
          <a:solidFill>
            <a:srgbClr val="CCECFF"/>
          </a:solidFill>
          <a:ln w="28575" cap="flat" cmpd="sng" algn="ctr">
            <a:noFill/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350" b="0" i="0" u="none" strike="noStrike" kern="0" cap="none" spc="0" normalizeH="0" baseline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Printemps 2014</a:t>
            </a:r>
          </a:p>
        </p:txBody>
      </p:sp>
      <p:sp>
        <p:nvSpPr>
          <p:cNvPr id="20" name="Rectangle 19"/>
          <p:cNvSpPr/>
          <p:nvPr>
            <p:custDataLst>
              <p:tags r:id="rId11"/>
            </p:custDataLst>
          </p:nvPr>
        </p:nvSpPr>
        <p:spPr bwMode="auto">
          <a:xfrm flipH="1">
            <a:off x="3393564" y="1372867"/>
            <a:ext cx="1589159" cy="300082"/>
          </a:xfrm>
          <a:prstGeom prst="rect">
            <a:avLst/>
          </a:prstGeom>
          <a:solidFill>
            <a:srgbClr val="CCECFF"/>
          </a:solidFill>
          <a:ln w="28575" cap="flat" cmpd="sng" algn="ctr">
            <a:noFill/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350" b="0" i="0" u="none" strike="noStrike" kern="0" cap="none" spc="0" normalizeH="0" baseline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Été 2015</a:t>
            </a:r>
          </a:p>
        </p:txBody>
      </p:sp>
      <p:sp>
        <p:nvSpPr>
          <p:cNvPr id="21" name="Rectangle 20"/>
          <p:cNvSpPr/>
          <p:nvPr>
            <p:custDataLst>
              <p:tags r:id="rId12"/>
            </p:custDataLst>
          </p:nvPr>
        </p:nvSpPr>
        <p:spPr bwMode="auto">
          <a:xfrm flipH="1">
            <a:off x="6273266" y="1377835"/>
            <a:ext cx="1589159" cy="300082"/>
          </a:xfrm>
          <a:prstGeom prst="rect">
            <a:avLst/>
          </a:prstGeom>
          <a:solidFill>
            <a:srgbClr val="CCECFF"/>
          </a:solidFill>
          <a:ln w="28575" cap="flat" cmpd="sng" algn="ctr">
            <a:noFill/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350" b="0" i="0" u="none" strike="noStrike" kern="0" cap="none" spc="0" normalizeH="0" baseline="0" dirty="0">
                <a:ln>
                  <a:noFill/>
                </a:ln>
                <a:solidFill>
                  <a:srgbClr val="000000">
                    <a:lumMod val="5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Printemps 2016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14443" y="2692909"/>
            <a:ext cx="716863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CA" sz="1000" b="1" kern="0" dirty="0">
                <a:solidFill>
                  <a:prstClr val="white"/>
                </a:solidFill>
              </a:rPr>
              <a:t>Réussite</a:t>
            </a:r>
            <a:endParaRPr lang="en-CA" sz="1000" dirty="0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DE16037-CE58-444F-8964-4592BE74048F}"/>
              </a:ext>
            </a:extLst>
          </p:cNvPr>
          <p:cNvSpPr/>
          <p:nvPr/>
        </p:nvSpPr>
        <p:spPr>
          <a:xfrm>
            <a:off x="182498" y="4464591"/>
            <a:ext cx="8813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400" dirty="0" smtClean="0">
                <a:solidFill>
                  <a:srgbClr val="282828"/>
                </a:solidFill>
              </a:rPr>
              <a:t>Source : </a:t>
            </a:r>
            <a:r>
              <a:rPr lang="fr-FR" sz="1400" dirty="0"/>
              <a:t>essais de facilité d’emploi </a:t>
            </a:r>
            <a:r>
              <a:rPr lang="fr-FR" sz="1400" dirty="0" smtClean="0">
                <a:solidFill>
                  <a:srgbClr val="282828"/>
                </a:solidFill>
              </a:rPr>
              <a:t>du SCT avec Immigration</a:t>
            </a:r>
            <a:r>
              <a:rPr lang="fr-FR" sz="1400" dirty="0">
                <a:solidFill>
                  <a:srgbClr val="282828"/>
                </a:solidFill>
              </a:rPr>
              <a:t>, Réfugiés et Citoyenneté </a:t>
            </a:r>
            <a:r>
              <a:rPr lang="fr-FR" sz="1400" dirty="0" smtClean="0">
                <a:solidFill>
                  <a:srgbClr val="282828"/>
                </a:solidFill>
              </a:rPr>
              <a:t>Canada</a:t>
            </a:r>
            <a:endParaRPr lang="fr-FR" sz="1400" dirty="0">
              <a:solidFill>
                <a:srgbClr val="2828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8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43EBA-F656-4B9B-908B-37BC264E94D6}" type="slidenum">
              <a:rPr kumimoji="0" lang="en-CA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custDataLst>
              <p:tags r:id="rId2"/>
            </p:custDataLst>
            <p:extLst/>
          </p:nvPr>
        </p:nvGraphicFramePr>
        <p:xfrm>
          <a:off x="735227" y="753763"/>
          <a:ext cx="7383162" cy="3923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Box 12"/>
          <p:cNvSpPr txBox="1"/>
          <p:nvPr>
            <p:custDataLst>
              <p:tags r:id="rId3"/>
            </p:custDataLst>
          </p:nvPr>
        </p:nvSpPr>
        <p:spPr>
          <a:xfrm>
            <a:off x="677989" y="3191743"/>
            <a:ext cx="15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93 %</a:t>
            </a:r>
          </a:p>
        </p:txBody>
      </p:sp>
      <p:sp>
        <p:nvSpPr>
          <p:cNvPr id="15" name="TextBox 14"/>
          <p:cNvSpPr txBox="1"/>
          <p:nvPr>
            <p:custDataLst>
              <p:tags r:id="rId4"/>
            </p:custDataLst>
          </p:nvPr>
        </p:nvSpPr>
        <p:spPr>
          <a:xfrm>
            <a:off x="4572001" y="2357606"/>
            <a:ext cx="1545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53 %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-105032" y="-2292876"/>
            <a:ext cx="9249032" cy="74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8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43EBA-F656-4B9B-908B-37BC264E94D6}" type="slidenum">
              <a:rPr kumimoji="0" lang="en-CA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>
            <p:custDataLst>
              <p:tags r:id="rId2"/>
            </p:custDataLst>
          </p:nvPr>
        </p:nvSpPr>
        <p:spPr>
          <a:xfrm>
            <a:off x="677989" y="3191743"/>
            <a:ext cx="15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93 %</a:t>
            </a:r>
          </a:p>
        </p:txBody>
      </p:sp>
      <p:sp>
        <p:nvSpPr>
          <p:cNvPr id="15" name="TextBox 14"/>
          <p:cNvSpPr txBox="1"/>
          <p:nvPr>
            <p:custDataLst>
              <p:tags r:id="rId3"/>
            </p:custDataLst>
          </p:nvPr>
        </p:nvSpPr>
        <p:spPr>
          <a:xfrm>
            <a:off x="4572001" y="2357606"/>
            <a:ext cx="1545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Success</a:t>
            </a:r>
          </a:p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53 %</a:t>
            </a:r>
          </a:p>
        </p:txBody>
      </p:sp>
      <p:pic>
        <p:nvPicPr>
          <p:cNvPr id="5" name="Picture 4" descr="A truck is parked on the side of a road&#10;&#10;Description generated with very high confidence">
            <a:extLst>
              <a:ext uri="{FF2B5EF4-FFF2-40B4-BE49-F238E27FC236}">
                <a16:creationId xmlns="" xmlns:a16="http://schemas.microsoft.com/office/drawing/2014/main" id="{83A9DC8D-0B50-47BF-844B-010DE1FF71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78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909119"/>
            <a:ext cx="9143999" cy="110799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6600" i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Le Convoi de </a:t>
            </a:r>
            <a:r>
              <a:rPr lang="fr-FR" sz="6600" i="1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l'extrême</a:t>
            </a:r>
            <a:endParaRPr lang="fr-FR" sz="66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79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E43EBA-F656-4B9B-908B-37BC264E94D6}" type="slidenum">
              <a:rPr kumimoji="0" lang="en-CA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64"/>
          <a:stretch/>
        </p:blipFill>
        <p:spPr>
          <a:xfrm>
            <a:off x="2131541" y="407720"/>
            <a:ext cx="4389696" cy="4140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2635165"/>
            <a:ext cx="9092483" cy="16742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25246" y="1902080"/>
            <a:ext cx="1253869" cy="400110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fr-CA" sz="2000" b="1" kern="0" dirty="0">
                <a:solidFill>
                  <a:prstClr val="white"/>
                </a:solidFill>
              </a:rPr>
              <a:t>Réussite</a:t>
            </a:r>
            <a:endParaRPr lang="en-C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77" y="2767914"/>
            <a:ext cx="9072003" cy="15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7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9161956" cy="6111025"/>
          </a:xfrm>
          <a:prstGeom prst="rect">
            <a:avLst/>
          </a:prstGeom>
        </p:spPr>
      </p:pic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2839144" y="2273122"/>
            <a:ext cx="617028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0" b="1" dirty="0">
                <a:latin typeface="Arial" panose="020B0604020202020204" pitchFamily="34" charset="0"/>
                <a:cs typeface="Arial" panose="020B0604020202020204" pitchFamily="34" charset="0"/>
              </a:rPr>
              <a:t>VISA</a:t>
            </a:r>
          </a:p>
        </p:txBody>
      </p:sp>
    </p:spTree>
    <p:extLst>
      <p:ext uri="{BB962C8B-B14F-4D97-AF65-F5344CB8AC3E}">
        <p14:creationId xmlns:p14="http://schemas.microsoft.com/office/powerpoint/2010/main" val="812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NADA Travel Short">
            <a:hlinkClick r:id="" action="ppaction://media"/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2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7" name="TextBox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59655" y="234534"/>
            <a:ext cx="7519182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800" b="1" i="0" u="none" strike="noStrike" kern="1200" cap="none" spc="0" normalizeH="0" baseline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Y a-t-il des documents particuliers dont vous avez besoin pour visiter le Canada en tant que touriste irlandais?</a:t>
            </a:r>
          </a:p>
          <a:p>
            <a:pPr marL="0" marR="0" lvl="0" indent="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800" b="1" i="0" u="none" strike="noStrike" kern="1200" cap="none" spc="0" normalizeH="0" baseline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0" marR="0" lvl="0" indent="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800" b="1" i="0" u="none" strike="noStrike" kern="1200" cap="none" spc="0" normalizeH="0" baseline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Cheminement attendu du client</a:t>
            </a: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CA" sz="2800" b="1" i="0" u="none" strike="noStrike" kern="1200" cap="none" spc="0" normalizeH="0" baseline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Immigration</a:t>
            </a: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CA" sz="2800" b="0" i="0" u="none" strike="noStrike" kern="1200" cap="none" spc="0" normalizeH="0" baseline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Visite</a:t>
            </a: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CA" sz="2800" dirty="0">
                <a:solidFill>
                  <a:srgbClr val="282828"/>
                </a:solidFill>
                <a:latin typeface="Arial" panose="020B0604020202020204" pitchFamily="34" charset="0"/>
                <a:cs typeface="Arial" pitchFamily="34" charset="0"/>
              </a:rPr>
              <a:t>Déterminer si vous avez besoin d’une AVE ou d’un visa de visiteur</a:t>
            </a:r>
            <a:endParaRPr kumimoji="0" lang="fr-CA" sz="2800" b="0" i="0" u="none" strike="noStrike" kern="1200" cap="none" spc="0" normalizeH="0" baseline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CA" sz="2800" b="0" i="0" u="none" strike="noStrike" kern="1200" cap="none" spc="0" normalizeH="0" baseline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Réponse : Oui, vous avez</a:t>
            </a:r>
            <a:r>
              <a:rPr kumimoji="0" lang="fr-CA" sz="2800" b="0" i="0" u="none" strike="noStrike" kern="1200" cap="none" spc="0" normalizeH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itchFamily="34" charset="0"/>
              </a:rPr>
              <a:t> besoin d’une AVE si vous voyagez par voie aérienne</a:t>
            </a:r>
            <a:endParaRPr kumimoji="0" lang="fr-CA" sz="2800" b="0" i="0" u="none" strike="noStrike" kern="1200" cap="none" spc="0" normalizeH="0" baseline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CA" sz="2800" b="1" i="0" u="none" strike="noStrike" kern="1200" cap="none" spc="0" normalizeH="0" baseline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3429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CA" sz="2800" b="1" i="0" u="none" strike="noStrike" kern="1200" cap="none" spc="0" normalizeH="0" baseline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AAC0983-5DBE-4A9B-B406-793FC1340B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581438"/>
            <a:ext cx="9143999" cy="57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8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" y="0"/>
            <a:ext cx="8887968" cy="5143500"/>
          </a:xfrm>
          <a:prstGeom prst="rect">
            <a:avLst/>
          </a:prstGeom>
        </p:spPr>
      </p:pic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281535" y="1579887"/>
            <a:ext cx="8418711" cy="19723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5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2334628" y="1761660"/>
            <a:ext cx="5318249" cy="1377153"/>
          </a:xfrm>
        </p:spPr>
        <p:txBody>
          <a:bodyPr/>
          <a:lstStyle/>
          <a:p>
            <a:pPr algn="r"/>
            <a:r>
              <a:rPr lang="en-CA" sz="2250" b="1" dirty="0"/>
              <a:t>Improving Performance Information: </a:t>
            </a:r>
            <a:r>
              <a:rPr lang="en-CA" sz="2100" b="1" dirty="0"/>
              <a:t>Internal Services</a:t>
            </a:r>
            <a:r>
              <a:rPr lang="en-CA" sz="1800" b="1" dirty="0"/>
              <a:t/>
            </a:r>
            <a:br>
              <a:rPr lang="en-CA" sz="1800" b="1" dirty="0"/>
            </a:br>
            <a:r>
              <a:rPr lang="en-CA" sz="1800" b="1" dirty="0"/>
              <a:t/>
            </a:r>
            <a:br>
              <a:rPr lang="en-CA" sz="1800" b="1" dirty="0"/>
            </a:br>
            <a:r>
              <a:rPr lang="en-CA" sz="1800" b="1" dirty="0"/>
              <a:t>Indicators for remaining elements </a:t>
            </a:r>
            <a:br>
              <a:rPr lang="en-CA" sz="1800" b="1" dirty="0"/>
            </a:br>
            <a:endParaRPr lang="en-CA" sz="1800" b="1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2816805" y="3948903"/>
            <a:ext cx="4836072" cy="7830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spcBef>
                <a:spcPts val="135"/>
              </a:spcBef>
            </a:pPr>
            <a:r>
              <a:rPr lang="en-CA" sz="1500" b="1" dirty="0">
                <a:solidFill>
                  <a:srgbClr val="004D71"/>
                </a:solidFill>
                <a:latin typeface="Calibri"/>
              </a:rPr>
              <a:t>Executive Committee</a:t>
            </a:r>
          </a:p>
          <a:p>
            <a:pPr algn="r" defTabSz="685800">
              <a:spcBef>
                <a:spcPts val="135"/>
              </a:spcBef>
            </a:pPr>
            <a:r>
              <a:rPr lang="en-CA" sz="1500" b="1" dirty="0">
                <a:solidFill>
                  <a:srgbClr val="004D71"/>
                </a:solidFill>
                <a:latin typeface="Calibri"/>
              </a:rPr>
              <a:t>February 8, 2017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28673" y="2571751"/>
            <a:ext cx="2052228" cy="2045084"/>
            <a:chOff x="808264" y="2608420"/>
            <a:chExt cx="1322615" cy="1273629"/>
          </a:xfrm>
        </p:grpSpPr>
        <p:sp>
          <p:nvSpPr>
            <p:cNvPr id="12" name="Oval 11"/>
            <p:cNvSpPr/>
            <p:nvPr/>
          </p:nvSpPr>
          <p:spPr>
            <a:xfrm>
              <a:off x="808264" y="2608420"/>
              <a:ext cx="1322615" cy="1273629"/>
            </a:xfrm>
            <a:prstGeom prst="ellipse">
              <a:avLst/>
            </a:prstGeom>
            <a:solidFill>
              <a:schemeClr val="bg1"/>
            </a:solidFill>
            <a:ln w="1016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CA" sz="1350" dirty="0">
                <a:solidFill>
                  <a:prstClr val="white"/>
                </a:solidFill>
                <a:latin typeface="Franklin Gothic Book" panose="020B0503020102020204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064759" y="2851988"/>
              <a:ext cx="831395" cy="753835"/>
              <a:chOff x="845004" y="4547507"/>
              <a:chExt cx="831395" cy="753835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053193" y="4547507"/>
                <a:ext cx="187778" cy="75111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CA" sz="1350" dirty="0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66826" y="4770664"/>
                <a:ext cx="187778" cy="52795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CA" sz="1350" dirty="0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488621" y="4669972"/>
                <a:ext cx="187778" cy="6286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CA" sz="1350" dirty="0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45004" y="5059134"/>
                <a:ext cx="187778" cy="24220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CA" sz="1350" dirty="0">
                  <a:solidFill>
                    <a:prstClr val="white"/>
                  </a:solidFill>
                  <a:latin typeface="Franklin Gothic Book" panose="020B0503020102020204" pitchFamily="34" charset="0"/>
                </a:endParaRP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6CB82A8-1029-4D42-980C-D5B96789B538}"/>
              </a:ext>
            </a:extLst>
          </p:cNvPr>
          <p:cNvSpPr/>
          <p:nvPr/>
        </p:nvSpPr>
        <p:spPr>
          <a:xfrm>
            <a:off x="72572" y="1087310"/>
            <a:ext cx="9071428" cy="36317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kumimoji="0" lang="en-US" sz="4600" b="1" i="0" u="none" strike="noStrike" kern="0" cap="none" spc="0" normalizeH="0" baseline="0" noProof="0" dirty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Nouvelle </a:t>
            </a:r>
            <a:r>
              <a:rPr kumimoji="0" lang="en-US" sz="4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statistique</a:t>
            </a:r>
            <a:r>
              <a:rPr kumimoji="0" lang="en-US" sz="4600" b="1" i="0" u="none" strike="noStrike" kern="0" cap="none" spc="0" normalizeH="0" baseline="0" noProof="0" dirty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</a:rPr>
              <a:t> : </a:t>
            </a:r>
            <a:r>
              <a:rPr lang="fr-FR" sz="4600" kern="0" dirty="0" smtClean="0">
                <a:solidFill>
                  <a:srgbClr val="282828"/>
                </a:solidFill>
              </a:rPr>
              <a:t>Pourcentage </a:t>
            </a:r>
            <a:r>
              <a:rPr lang="fr-FR" sz="4600" kern="0" dirty="0">
                <a:solidFill>
                  <a:srgbClr val="282828"/>
                </a:solidFill>
              </a:rPr>
              <a:t>de fois où les utilisateurs ont effectué avec succès des tâches à forte demande sur la présence Web du service </a:t>
            </a:r>
            <a:r>
              <a:rPr lang="fr-FR" sz="4600" kern="0" dirty="0" smtClean="0">
                <a:solidFill>
                  <a:srgbClr val="282828"/>
                </a:solidFill>
              </a:rPr>
              <a:t>(</a:t>
            </a:r>
            <a:r>
              <a:rPr lang="fr-FR" sz="4600" kern="0" dirty="0">
                <a:solidFill>
                  <a:srgbClr val="282828"/>
                </a:solidFill>
              </a:rPr>
              <a:t>succès de la tâche</a:t>
            </a:r>
            <a:r>
              <a:rPr lang="fr-FR" sz="4600" kern="0" dirty="0" smtClean="0">
                <a:solidFill>
                  <a:srgbClr val="282828"/>
                </a:solidFill>
              </a:rPr>
              <a:t>)</a:t>
            </a:r>
            <a:endParaRPr lang="fr-FR" sz="4600" kern="0" dirty="0">
              <a:solidFill>
                <a:srgbClr val="282828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6914" y="4793215"/>
            <a:ext cx="88754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Source : </a:t>
            </a:r>
            <a:r>
              <a:rPr lang="fr-FR" sz="1400" dirty="0" smtClean="0"/>
              <a:t>Indicateurs normalisés des Services internes pour les grands ministères et organismes</a:t>
            </a:r>
            <a:r>
              <a:rPr lang="en-US" sz="1400" dirty="0"/>
              <a:t>, </a:t>
            </a:r>
            <a:r>
              <a:rPr lang="en-US" sz="1400" dirty="0" err="1"/>
              <a:t>Politique</a:t>
            </a:r>
            <a:r>
              <a:rPr lang="en-US" sz="1400" dirty="0"/>
              <a:t> sur les </a:t>
            </a:r>
            <a:r>
              <a:rPr lang="en-US" sz="1400" dirty="0" err="1"/>
              <a:t>résultats</a:t>
            </a:r>
            <a:r>
              <a:rPr lang="en-US" sz="1400" dirty="0"/>
              <a:t> 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364099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/>
          <a:srcRect l="52924" t="44171" r="18240" b="28068"/>
          <a:stretch/>
        </p:blipFill>
        <p:spPr>
          <a:xfrm>
            <a:off x="0" y="0"/>
            <a:ext cx="9497962" cy="5143500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="" xmlns:a16="http://schemas.microsoft.com/office/drawing/2014/main" id="{385F48A0-DC91-4481-B225-88A24E786B5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533564" y="203846"/>
            <a:ext cx="2428693" cy="1380337"/>
          </a:xfrm>
          <a:prstGeom prst="cloudCallout">
            <a:avLst>
              <a:gd name="adj1" fmla="val -72412"/>
              <a:gd name="adj2" fmla="val -17500"/>
            </a:avLst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200" b="1" i="0" u="none" strike="noStrike" kern="1200" cap="none" spc="0" normalizeH="0" baseline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Manqué mon</a:t>
            </a:r>
            <a:r>
              <a:rPr kumimoji="0" lang="fr-CA" sz="2200" b="1" i="0" u="none" strike="noStrike" kern="1200" cap="none" spc="0" normalizeH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vol</a:t>
            </a:r>
            <a:endParaRPr kumimoji="0" lang="fr-CA" sz="2200" b="1" i="0" u="none" strike="noStrike" kern="1200" cap="none" spc="0" normalizeH="0" baseline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hought Bubble: Cloud 3">
            <a:extLst>
              <a:ext uri="{FF2B5EF4-FFF2-40B4-BE49-F238E27FC236}">
                <a16:creationId xmlns="" xmlns:a16="http://schemas.microsoft.com/office/drawing/2014/main" id="{ACA7426D-7A00-4EF4-A57E-4D0EE0F108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986812" y="356246"/>
            <a:ext cx="2428693" cy="1380337"/>
          </a:xfrm>
          <a:prstGeom prst="cloudCallout">
            <a:avLst>
              <a:gd name="adj1" fmla="val 71954"/>
              <a:gd name="adj2" fmla="val -32416"/>
            </a:avLst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!@#&amp;%$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C0C0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AVE!!!</a:t>
            </a:r>
            <a:endParaRPr kumimoji="0" lang="en-IE" sz="2200" b="1" i="0" u="none" strike="noStrike" kern="1200" cap="none" spc="0" normalizeH="0" baseline="0" noProof="0" dirty="0">
              <a:ln>
                <a:noFill/>
              </a:ln>
              <a:solidFill>
                <a:srgbClr val="0C0C0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2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06" y="0"/>
            <a:ext cx="8242788" cy="5143500"/>
          </a:xfrm>
          <a:prstGeom prst="rect">
            <a:avLst/>
          </a:prstGeom>
        </p:spPr>
      </p:pic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421084" y="754175"/>
            <a:ext cx="1103512" cy="36539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1442649" y="1438002"/>
            <a:ext cx="534252" cy="26341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8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42" y="0"/>
            <a:ext cx="7654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4" y="932935"/>
            <a:ext cx="9087766" cy="32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41C0C96-FD05-4905-B17C-3602427FE4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8351" r="6135"/>
          <a:stretch/>
        </p:blipFill>
        <p:spPr>
          <a:xfrm>
            <a:off x="4579033" y="1964126"/>
            <a:ext cx="4072598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CEC95AF-4D20-4B40-BE49-4F1D66CA70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l="21815" t="28564" r="20092"/>
          <a:stretch/>
        </p:blipFill>
        <p:spPr>
          <a:xfrm>
            <a:off x="400929" y="1842866"/>
            <a:ext cx="3319976" cy="3061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94" y="145545"/>
            <a:ext cx="7098280" cy="14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8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2637"/>
            <a:ext cx="9144000" cy="4118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FE84D7C-DFD6-4B70-AD21-A81ABF72373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496161" y="3852555"/>
            <a:ext cx="3750180" cy="46423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4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0330" y="534715"/>
            <a:ext cx="7016391" cy="38265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4600" y="3954162"/>
            <a:ext cx="9267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latin typeface="+mj-lt"/>
                <a:cs typeface="Helvetica Light"/>
              </a:rPr>
              <a:t>Avant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0332" y="3954162"/>
            <a:ext cx="9267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latin typeface="+mj-lt"/>
                <a:cs typeface="Helvetica Light"/>
              </a:rPr>
              <a:t>Après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DE16037-CE58-444F-8964-4592BE74048F}"/>
              </a:ext>
            </a:extLst>
          </p:cNvPr>
          <p:cNvSpPr/>
          <p:nvPr/>
        </p:nvSpPr>
        <p:spPr>
          <a:xfrm>
            <a:off x="182498" y="4464591"/>
            <a:ext cx="8813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1400" dirty="0" smtClean="0">
                <a:solidFill>
                  <a:srgbClr val="282828"/>
                </a:solidFill>
              </a:rPr>
              <a:t>Source : </a:t>
            </a:r>
            <a:r>
              <a:rPr lang="fr-FR" sz="1400" dirty="0"/>
              <a:t>essais de facilité d’emploi </a:t>
            </a:r>
            <a:r>
              <a:rPr lang="fr-FR" sz="1400" dirty="0" smtClean="0">
                <a:solidFill>
                  <a:srgbClr val="282828"/>
                </a:solidFill>
              </a:rPr>
              <a:t>du SCT avec Immigration</a:t>
            </a:r>
            <a:r>
              <a:rPr lang="fr-FR" sz="1400" dirty="0">
                <a:solidFill>
                  <a:srgbClr val="282828"/>
                </a:solidFill>
              </a:rPr>
              <a:t>, Réfugiés et Citoyenneté </a:t>
            </a:r>
            <a:r>
              <a:rPr lang="fr-FR" sz="1400" dirty="0" smtClean="0">
                <a:solidFill>
                  <a:srgbClr val="282828"/>
                </a:solidFill>
              </a:rPr>
              <a:t>Canada</a:t>
            </a:r>
            <a:endParaRPr lang="fr-FR" sz="1400" dirty="0">
              <a:solidFill>
                <a:srgbClr val="28282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A7D658-6FB9-41C9-9625-D97F44B7EDA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94787" y="0"/>
            <a:ext cx="8424957" cy="667276"/>
          </a:xfrm>
        </p:spPr>
        <p:txBody>
          <a:bodyPr>
            <a:normAutofit fontScale="90000"/>
          </a:bodyPr>
          <a:lstStyle/>
          <a:p>
            <a:r>
              <a:rPr lang="fr-CA" noProof="0" dirty="0"/>
              <a:t>Pour déterminer ce dont j’ai besoin pour me rendre au Canada</a:t>
            </a:r>
          </a:p>
        </p:txBody>
      </p:sp>
    </p:spTree>
    <p:extLst>
      <p:ext uri="{BB962C8B-B14F-4D97-AF65-F5344CB8AC3E}">
        <p14:creationId xmlns:p14="http://schemas.microsoft.com/office/powerpoint/2010/main" val="937598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Page sujet Visiter le Canada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6400800" y="4767263"/>
            <a:ext cx="16002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4B517-E49B-41B6-9DBC-23634E0F1CDC}" type="slidenum">
              <a:rPr kumimoji="0" lang="en-CA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>
            <p:custDataLst>
              <p:tags r:id="rId3"/>
            </p:custDataLst>
          </p:nvPr>
        </p:nvCxnSpPr>
        <p:spPr>
          <a:xfrm>
            <a:off x="4488681" y="664143"/>
            <a:ext cx="0" cy="447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>
            <p:custDataLst>
              <p:tags r:id="rId4"/>
            </p:custDataLst>
          </p:nvPr>
        </p:nvSpPr>
        <p:spPr>
          <a:xfrm>
            <a:off x="2514676" y="771088"/>
            <a:ext cx="6500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5936457" y="771088"/>
            <a:ext cx="5402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9"/>
          <a:stretch/>
        </p:blipFill>
        <p:spPr bwMode="auto">
          <a:xfrm>
            <a:off x="4642061" y="1048087"/>
            <a:ext cx="3106276" cy="28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>
          <a:xfrm>
            <a:off x="4642061" y="4081556"/>
            <a:ext cx="3728216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CA" sz="1350" dirty="0">
                <a:solidFill>
                  <a:prstClr val="white"/>
                </a:solidFill>
                <a:latin typeface="Calibri"/>
              </a:rPr>
              <a:t>4 liens déroutants ou en double supprimés</a:t>
            </a:r>
            <a:endParaRPr kumimoji="0" lang="fr-C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  <a:p>
            <a:pPr marL="214313" marR="0" lvl="0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CA" sz="1350" dirty="0">
                <a:solidFill>
                  <a:prstClr val="white"/>
                </a:solidFill>
                <a:latin typeface="Calibri"/>
              </a:rPr>
              <a:t>Promotions redondantes et non contextuelles supprimées pour améliorer le caractère trouvable des tâches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39" y="1048087"/>
            <a:ext cx="2778202" cy="3996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8293" y="740311"/>
            <a:ext cx="101325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Avant</a:t>
            </a:r>
            <a:endParaRPr lang="en-CA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800591" y="740311"/>
            <a:ext cx="101325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 smtClean="0"/>
              <a:t>Après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8820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1729013" y="171682"/>
            <a:ext cx="6009769" cy="509504"/>
          </a:xfrm>
        </p:spPr>
        <p:txBody>
          <a:bodyPr/>
          <a:lstStyle/>
          <a:p>
            <a:r>
              <a:rPr lang="fr-CA" noProof="0" dirty="0"/>
              <a:t>Page Vérifiez si vous avez besoin d’un visa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  <p:custDataLst>
              <p:tags r:id="rId2"/>
            </p:custDataLst>
          </p:nvPr>
        </p:nvSpPr>
        <p:spPr>
          <a:xfrm>
            <a:off x="6400800" y="4767263"/>
            <a:ext cx="1600200" cy="273844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4B517-E49B-41B6-9DBC-23634E0F1CDC}" type="slidenum">
              <a:rPr kumimoji="0" lang="en-CA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>
            <p:custDataLst>
              <p:tags r:id="rId3"/>
            </p:custDataLst>
          </p:nvPr>
        </p:nvCxnSpPr>
        <p:spPr>
          <a:xfrm>
            <a:off x="4488681" y="664143"/>
            <a:ext cx="0" cy="447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>
            <p:custDataLst>
              <p:tags r:id="rId4"/>
            </p:custDataLst>
          </p:nvPr>
        </p:nvSpPr>
        <p:spPr>
          <a:xfrm>
            <a:off x="2514676" y="771088"/>
            <a:ext cx="5876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Avant</a:t>
            </a:r>
          </a:p>
        </p:txBody>
      </p:sp>
      <p:sp>
        <p:nvSpPr>
          <p:cNvPr id="9" name="TextBox 8"/>
          <p:cNvSpPr txBox="1"/>
          <p:nvPr>
            <p:custDataLst>
              <p:tags r:id="rId5"/>
            </p:custDataLst>
          </p:nvPr>
        </p:nvSpPr>
        <p:spPr>
          <a:xfrm>
            <a:off x="5936457" y="771088"/>
            <a:ext cx="5879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Après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32" y="1048087"/>
            <a:ext cx="3407994" cy="1619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>
            <p:custDataLst>
              <p:tags r:id="rId7"/>
            </p:custDataLst>
          </p:nvPr>
        </p:nvCxnSpPr>
        <p:spPr>
          <a:xfrm>
            <a:off x="6210718" y="2670334"/>
            <a:ext cx="0" cy="237839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31" y="2908172"/>
            <a:ext cx="3389218" cy="115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>
            <p:custDataLst>
              <p:tags r:id="rId9"/>
            </p:custDataLst>
          </p:nvPr>
        </p:nvSpPr>
        <p:spPr>
          <a:xfrm>
            <a:off x="4494539" y="4087681"/>
            <a:ext cx="3459887" cy="7155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1350" dirty="0">
                <a:solidFill>
                  <a:prstClr val="white"/>
                </a:solidFill>
                <a:latin typeface="Calibri"/>
              </a:rPr>
              <a:t>Les blocs de texte ont été remplacés par des questions menant les gens aux réponses dont ils ont besoin</a:t>
            </a:r>
            <a:endParaRPr kumimoji="0" lang="fr-C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6" y="1048087"/>
            <a:ext cx="3314271" cy="28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0611"/>
            <a:ext cx="9151667" cy="51391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455" y="1936010"/>
            <a:ext cx="2308071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Avant</a:t>
            </a:r>
          </a:p>
        </p:txBody>
      </p:sp>
    </p:spTree>
    <p:extLst>
      <p:ext uri="{BB962C8B-B14F-4D97-AF65-F5344CB8AC3E}">
        <p14:creationId xmlns:p14="http://schemas.microsoft.com/office/powerpoint/2010/main" val="26608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AFB373C-1B37-4DBC-BBF1-76BBD1D407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t="301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BA59168-5F88-451C-982C-230451C44A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354" y="3568889"/>
            <a:ext cx="9080646" cy="12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3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10563" y="0"/>
            <a:ext cx="9165127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3334" y="1835112"/>
            <a:ext cx="2308071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Après</a:t>
            </a:r>
          </a:p>
        </p:txBody>
      </p:sp>
    </p:spTree>
    <p:extLst>
      <p:ext uri="{BB962C8B-B14F-4D97-AF65-F5344CB8AC3E}">
        <p14:creationId xmlns:p14="http://schemas.microsoft.com/office/powerpoint/2010/main" val="1662150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55711" y="1"/>
            <a:ext cx="9255422" cy="5143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127" y="61784"/>
            <a:ext cx="4244546" cy="4524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rial" panose="020B0604020202020204" pitchFamily="34" charset="0"/>
                <a:cs typeface="Arial" panose="020B0604020202020204" pitchFamily="34" charset="0"/>
              </a:rPr>
              <a:t>S'inscrire en tant que transporteur de </a:t>
            </a:r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déchets (avant)</a:t>
            </a:r>
          </a:p>
          <a:p>
            <a:endParaRPr lang="fr-F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50+ pages de contenu</a:t>
            </a:r>
          </a:p>
          <a:p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1 outil</a:t>
            </a:r>
          </a:p>
          <a:p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1 transaction</a:t>
            </a:r>
            <a:endParaRPr lang="fr-F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69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23344"/>
            <a:ext cx="9185882" cy="5120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127" y="61784"/>
            <a:ext cx="4244546" cy="4524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rial" panose="020B0604020202020204" pitchFamily="34" charset="0"/>
                <a:cs typeface="Arial" panose="020B0604020202020204" pitchFamily="34" charset="0"/>
              </a:rPr>
              <a:t>S'inscrire en tant que transporteur de </a:t>
            </a:r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déchets (après)</a:t>
            </a:r>
          </a:p>
          <a:p>
            <a:endParaRPr lang="fr-FR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1 transaction</a:t>
            </a:r>
            <a:r>
              <a:rPr lang="fr-FR" sz="3600" dirty="0">
                <a:latin typeface="Arial" panose="020B0604020202020204" pitchFamily="34" charset="0"/>
                <a:cs typeface="Arial" panose="020B0604020202020204" pitchFamily="34" charset="0"/>
              </a:rPr>
              <a:t>, en commençant par quelques questions de routage simples</a:t>
            </a:r>
          </a:p>
        </p:txBody>
      </p:sp>
    </p:spTree>
    <p:extLst>
      <p:ext uri="{BB962C8B-B14F-4D97-AF65-F5344CB8AC3E}">
        <p14:creationId xmlns:p14="http://schemas.microsoft.com/office/powerpoint/2010/main" val="288016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_Long_Tail_New_v4b.pd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94" y="-42016"/>
            <a:ext cx="6858000" cy="4850284"/>
          </a:xfrm>
          <a:prstGeom prst="rect">
            <a:avLst/>
          </a:prstGeom>
        </p:spPr>
      </p:pic>
      <p:sp>
        <p:nvSpPr>
          <p:cNvPr id="5" name="Shape 51"/>
          <p:cNvSpPr txBox="1"/>
          <p:nvPr>
            <p:custDataLst>
              <p:tags r:id="rId2"/>
            </p:custDataLst>
          </p:nvPr>
        </p:nvSpPr>
        <p:spPr>
          <a:xfrm>
            <a:off x="1123951" y="4704407"/>
            <a:ext cx="6886574" cy="447675"/>
          </a:xfrm>
          <a:prstGeom prst="rect">
            <a:avLst/>
          </a:prstGeom>
          <a:solidFill>
            <a:srgbClr val="0076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8" name="Shape 53"/>
          <p:cNvSpPr txBox="1"/>
          <p:nvPr>
            <p:custDataLst>
              <p:tags r:id="rId3"/>
            </p:custDataLst>
          </p:nvPr>
        </p:nvSpPr>
        <p:spPr>
          <a:xfrm>
            <a:off x="7105650" y="4676776"/>
            <a:ext cx="895350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 Neue"/>
                <a:cs typeface="Helvetica"/>
                <a:sym typeface="Helvetica Neue"/>
                <a:rtl val="0"/>
              </a:rPr>
              <a:t>GDS</a:t>
            </a:r>
          </a:p>
        </p:txBody>
      </p:sp>
      <p:sp>
        <p:nvSpPr>
          <p:cNvPr id="9" name="Shape 54"/>
          <p:cNvSpPr txBox="1"/>
          <p:nvPr>
            <p:custDataLst>
              <p:tags r:id="rId4"/>
            </p:custDataLst>
          </p:nvPr>
        </p:nvSpPr>
        <p:spPr>
          <a:xfrm>
            <a:off x="1276351" y="4676776"/>
            <a:ext cx="5563790" cy="466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tabLst/>
              <a:defRPr/>
            </a:pPr>
            <a:r>
              <a: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ea typeface="Helvetica Neue"/>
                <a:cs typeface="Helvetica"/>
                <a:sym typeface="Helvetica Neue"/>
                <a:rtl val="0"/>
              </a:rPr>
              <a:t>Matt Harrington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40466" y="214412"/>
            <a:ext cx="317832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Services de transaction : la longue </a:t>
            </a:r>
            <a:r>
              <a:rPr lang="en-CA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traîne</a:t>
            </a:r>
            <a:endParaRPr lang="en-CA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0993" y="403595"/>
            <a:ext cx="352516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1,43 </a:t>
            </a:r>
            <a:r>
              <a:rPr lang="en-CA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milliards de transactions</a:t>
            </a:r>
          </a:p>
          <a:p>
            <a:r>
              <a:rPr lang="en-CA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766 services</a:t>
            </a:r>
            <a:endParaRPr lang="en-CA" sz="1600" b="1" dirty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1010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custDataLst>
              <p:tags r:id="rId1"/>
            </p:custDataLst>
          </p:nvPr>
        </p:nvSpPr>
        <p:spPr>
          <a:xfrm>
            <a:off x="-16650" y="14619"/>
            <a:ext cx="9142800" cy="467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45" name="Shape 145" descr="graph.gif"/>
          <p:cNvPicPr preferRelativeResize="0"/>
          <p:nvPr>
            <p:custDataLst>
              <p:tags r:id="rId2"/>
            </p:custDataLst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575" y="-234900"/>
            <a:ext cx="68469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Shape 146"/>
          <p:cNvGrpSpPr/>
          <p:nvPr>
            <p:custDataLst>
              <p:tags r:id="rId3"/>
            </p:custDataLst>
          </p:nvPr>
        </p:nvGrpSpPr>
        <p:grpSpPr>
          <a:xfrm>
            <a:off x="0" y="4610099"/>
            <a:ext cx="9142800" cy="532500"/>
            <a:chOff x="0" y="4610099"/>
            <a:chExt cx="9142800" cy="532500"/>
          </a:xfrm>
        </p:grpSpPr>
        <p:sp>
          <p:nvSpPr>
            <p:cNvPr id="147" name="Shape 147"/>
            <p:cNvSpPr txBox="1"/>
            <p:nvPr/>
          </p:nvSpPr>
          <p:spPr>
            <a:xfrm>
              <a:off x="0" y="4610099"/>
              <a:ext cx="9142800" cy="532500"/>
            </a:xfrm>
            <a:prstGeom prst="rect">
              <a:avLst/>
            </a:prstGeom>
            <a:solidFill>
              <a:srgbClr val="2E89CA"/>
            </a:solidFill>
            <a:ln>
              <a:noFill/>
            </a:ln>
          </p:spPr>
          <p:txBody>
            <a:bodyPr lIns="22850" tIns="22850" rIns="22850" bIns="22850" anchor="ctr" anchorCtr="0">
              <a:noAutofit/>
            </a:bodyPr>
            <a:lstStyle/>
            <a:p>
              <a:pPr marL="38100" marR="0" lvl="0" indent="-381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4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341516" y="4739868"/>
              <a:ext cx="46914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Trisha Doyle</a:t>
              </a:r>
            </a:p>
          </p:txBody>
        </p:sp>
        <p:sp>
          <p:nvSpPr>
            <p:cNvPr id="149" name="Shape 149"/>
            <p:cNvSpPr txBox="1"/>
            <p:nvPr/>
          </p:nvSpPr>
          <p:spPr>
            <a:xfrm>
              <a:off x="6080760" y="4739639"/>
              <a:ext cx="2720400" cy="2856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Helvetica Neue"/>
                <a:buNone/>
                <a:tabLst/>
                <a:defRPr/>
              </a:pPr>
              <a:r>
                <a:rPr kumimoji="0" lang="en-GB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#ConCon5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93759" y="63060"/>
            <a:ext cx="37376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 err="1" smtClean="0"/>
              <a:t>Objets</a:t>
            </a:r>
            <a:r>
              <a:rPr lang="en-CA" dirty="0" smtClean="0"/>
              <a:t> </a:t>
            </a:r>
            <a:r>
              <a:rPr lang="en-CA" dirty="0" err="1" smtClean="0"/>
              <a:t>dans</a:t>
            </a:r>
            <a:r>
              <a:rPr lang="en-CA" dirty="0" smtClean="0"/>
              <a:t> </a:t>
            </a:r>
            <a:r>
              <a:rPr lang="en-CA" dirty="0" err="1" smtClean="0"/>
              <a:t>l’index</a:t>
            </a:r>
            <a:r>
              <a:rPr lang="en-CA" dirty="0" smtClean="0"/>
              <a:t> de </a:t>
            </a:r>
            <a:r>
              <a:rPr lang="en-CA" dirty="0" err="1" smtClean="0"/>
              <a:t>recherche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2119865" y="4233794"/>
            <a:ext cx="926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b="1" dirty="0" err="1" smtClean="0"/>
              <a:t>janvier</a:t>
            </a:r>
            <a:endParaRPr lang="en-CA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456172" y="4233794"/>
            <a:ext cx="926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b="1" dirty="0" err="1" smtClean="0"/>
              <a:t>janvier</a:t>
            </a:r>
            <a:endParaRPr lang="en-CA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92479" y="4244467"/>
            <a:ext cx="926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b="1" dirty="0" err="1" smtClean="0"/>
              <a:t>janvier</a:t>
            </a:r>
            <a:endParaRPr lang="en-CA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18054" y="4244466"/>
            <a:ext cx="926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400" b="1" dirty="0" err="1" smtClean="0"/>
              <a:t>janvier</a:t>
            </a:r>
            <a:endParaRPr lang="en-CA" sz="1400" b="1" dirty="0"/>
          </a:p>
        </p:txBody>
      </p:sp>
    </p:spTree>
    <p:extLst>
      <p:ext uri="{BB962C8B-B14F-4D97-AF65-F5344CB8AC3E}">
        <p14:creationId xmlns:p14="http://schemas.microsoft.com/office/powerpoint/2010/main" val="1588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custDataLst>
              <p:tags r:id="rId1"/>
            </p:custDataLst>
          </p:nvPr>
        </p:nvSpPr>
        <p:spPr>
          <a:xfrm>
            <a:off x="341525" y="4275"/>
            <a:ext cx="7668300" cy="4628400"/>
          </a:xfrm>
          <a:prstGeom prst="rect">
            <a:avLst/>
          </a:prstGeom>
          <a:noFill/>
          <a:ln>
            <a:noFill/>
          </a:ln>
        </p:spPr>
        <p:txBody>
          <a:bodyPr lIns="17200" tIns="17200" rIns="17200" bIns="172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48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Il faut au moins 17 étapes pour modifier un élément de contenu général du site GOV.UK</a:t>
            </a:r>
          </a:p>
        </p:txBody>
      </p:sp>
      <p:sp>
        <p:nvSpPr>
          <p:cNvPr id="170" name="Shape 170"/>
          <p:cNvSpPr txBox="1"/>
          <p:nvPr>
            <p:custDataLst>
              <p:tags r:id="rId2"/>
            </p:custDataLst>
          </p:nvPr>
        </p:nvSpPr>
        <p:spPr>
          <a:xfrm>
            <a:off x="341516" y="4739868"/>
            <a:ext cx="4691400" cy="281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tabLst/>
              <a:defRPr/>
            </a:pPr>
            <a:r>
              <a:rPr kumimoji="0" lang="en-GB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Trisha Doyle</a:t>
            </a:r>
          </a:p>
        </p:txBody>
      </p:sp>
    </p:spTree>
    <p:extLst>
      <p:ext uri="{BB962C8B-B14F-4D97-AF65-F5344CB8AC3E}">
        <p14:creationId xmlns:p14="http://schemas.microsoft.com/office/powerpoint/2010/main" val="3511711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246459" y="-1100139"/>
            <a:ext cx="7968848" cy="87485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6250" b="1" i="0" u="none" strike="noStrike" kern="1200" cap="none" spc="-3225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85</a:t>
            </a:r>
            <a:r>
              <a:rPr kumimoji="0" lang="en-GB" sz="20000" b="1" i="0" u="none" strike="noStrike" kern="1200" cap="none" spc="-3225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r>
              <a:rPr kumimoji="0" lang="en-GB" sz="18150" b="1" i="0" u="none" strike="noStrike" kern="1200" cap="none" spc="0" normalizeH="0" baseline="54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</a:t>
            </a:r>
            <a:endParaRPr kumimoji="0" lang="en-GB" sz="37500" b="1" i="0" u="none" strike="noStrike" kern="1200" cap="none" spc="0" normalizeH="0" baseline="54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59" name="Text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3000" y="4"/>
            <a:ext cx="4711546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VILLE DE LIVERPOOL - 200</a:t>
            </a:r>
          </a:p>
        </p:txBody>
      </p:sp>
      <p:sp>
        <p:nvSpPr>
          <p:cNvPr id="19460" name="Text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65790" y="465535"/>
            <a:ext cx="541024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100" dirty="0">
                <a:solidFill>
                  <a:prstClr val="black"/>
                </a:solidFill>
                <a:latin typeface="Calibri"/>
              </a:rPr>
              <a:t>des </a:t>
            </a:r>
            <a:r>
              <a:rPr kumimoji="0" lang="fr-CA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4 000 pages de notre site représentaient </a:t>
            </a:r>
            <a:r>
              <a:rPr kumimoji="0" lang="fr-CA" sz="21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endParaRPr kumimoji="0" lang="fr-CA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9461" name="Text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72087" y="2031210"/>
            <a:ext cx="27289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6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 trafic</a:t>
            </a:r>
          </a:p>
        </p:txBody>
      </p:sp>
    </p:spTree>
    <p:extLst>
      <p:ext uri="{BB962C8B-B14F-4D97-AF65-F5344CB8AC3E}">
        <p14:creationId xmlns:p14="http://schemas.microsoft.com/office/powerpoint/2010/main" val="2643144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629841" y="-182166"/>
            <a:ext cx="7771679" cy="47089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0" b="1" i="0" u="none" strike="noStrike" kern="1200" cap="none" spc="-1875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4 500</a:t>
            </a:r>
          </a:p>
        </p:txBody>
      </p:sp>
      <p:sp>
        <p:nvSpPr>
          <p:cNvPr id="2048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3735" y="107156"/>
            <a:ext cx="6172200" cy="857250"/>
          </a:xfrm>
        </p:spPr>
        <p:txBody>
          <a:bodyPr/>
          <a:lstStyle/>
          <a:p>
            <a:pPr eaLnBrk="1" hangingPunct="1"/>
            <a:r>
              <a:rPr lang="fr-CA" noProof="0" dirty="0"/>
              <a:t>Politiques, plans, stratégies, ENS</a:t>
            </a:r>
          </a:p>
        </p:txBody>
      </p:sp>
      <p:sp>
        <p:nvSpPr>
          <p:cNvPr id="20483" name="Text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97148" y="3694514"/>
            <a:ext cx="216336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35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 20 tâches/des 300 documents téléchargés</a:t>
            </a:r>
          </a:p>
        </p:txBody>
      </p:sp>
      <p:sp>
        <p:nvSpPr>
          <p:cNvPr id="20485" name="Text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74469" y="3543304"/>
            <a:ext cx="47641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63608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/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1143000" y="2139554"/>
            <a:ext cx="6858000" cy="2646759"/>
          </a:xfrm>
        </p:spPr>
      </p:pic>
      <p:sp>
        <p:nvSpPr>
          <p:cNvPr id="21508" name="Text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7170" y="70246"/>
            <a:ext cx="822245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2 % du trafic concernait les nouvelles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6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10 nouvelles représentaient 64 %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3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10 premières étaient des alertes de service</a:t>
            </a:r>
            <a:endParaRPr kumimoji="0" lang="fr-CA" sz="3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2343" y="4572000"/>
            <a:ext cx="4017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 smtClean="0">
                <a:latin typeface="Helvetica Light"/>
                <a:cs typeface="Helvetica Light"/>
              </a:rPr>
              <a:t>Conseil</a:t>
            </a:r>
            <a:r>
              <a:rPr lang="en-CA" sz="1600" dirty="0" smtClean="0">
                <a:latin typeface="Helvetica Light"/>
                <a:cs typeface="Helvetica Light"/>
              </a:rPr>
              <a:t> municipal de la </a:t>
            </a:r>
            <a:r>
              <a:rPr lang="en-CA" sz="1600" dirty="0" err="1" smtClean="0">
                <a:latin typeface="Helvetica Light"/>
                <a:cs typeface="Helvetica Light"/>
              </a:rPr>
              <a:t>ville</a:t>
            </a:r>
            <a:r>
              <a:rPr lang="en-CA" sz="1600" dirty="0" smtClean="0">
                <a:latin typeface="Helvetica Light"/>
                <a:cs typeface="Helvetica Light"/>
              </a:rPr>
              <a:t> de Liverpool</a:t>
            </a:r>
          </a:p>
        </p:txBody>
      </p:sp>
    </p:spTree>
    <p:extLst>
      <p:ext uri="{BB962C8B-B14F-4D97-AF65-F5344CB8AC3E}">
        <p14:creationId xmlns:p14="http://schemas.microsoft.com/office/powerpoint/2010/main" val="41099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85316" y="-1062508"/>
            <a:ext cx="4101374" cy="7066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1" y="0"/>
            <a:ext cx="5357611" cy="5203276"/>
          </a:xfrm>
          <a:prstGeom prst="rect">
            <a:avLst/>
          </a:prstGeom>
        </p:spPr>
      </p:pic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440924" y="4358724"/>
            <a:ext cx="548640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onseils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municipaux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 en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Australie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 -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tâches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principales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Helvetica Light"/>
                <a:ea typeface="+mn-ea"/>
                <a:cs typeface="Helvetica Light"/>
              </a:rPr>
              <a:t>2014 </a:t>
            </a:r>
            <a:endParaRPr kumimoji="0" lang="en-IE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Light"/>
              <a:ea typeface="+mn-ea"/>
              <a:cs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14303" y="1445342"/>
            <a:ext cx="1572803" cy="2241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7299297" y="2289976"/>
            <a:ext cx="1321138" cy="779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7047632" y="1595586"/>
            <a:ext cx="2039474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En 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moyenne, 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</a:br>
            <a:r>
              <a:rPr lang="fr-F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80</a:t>
            </a:r>
            <a:r>
              <a:rPr lang="fr-F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%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</a:b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du 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trafic vers le site Web d'une ville ne dépasse que 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/>
            </a:r>
            <a:b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</a:br>
            <a:r>
              <a:rPr lang="fr-F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286</a:t>
            </a:r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 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Light"/>
                <a:cs typeface="Helvetica Light"/>
              </a:rPr>
              <a:t>pages</a:t>
            </a:r>
          </a:p>
          <a:p>
            <a:pPr algn="ctr"/>
            <a:endParaRPr lang="en-CA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850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7D7B5E9-AF08-4982-869C-182ED2E976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5859" y="0"/>
            <a:ext cx="8332282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1BD553A-9A4E-4834-A838-E631D6F56AC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93212" y="444137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28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UK Councils</a:t>
            </a:r>
          </a:p>
        </p:txBody>
      </p:sp>
    </p:spTree>
    <p:extLst>
      <p:ext uri="{BB962C8B-B14F-4D97-AF65-F5344CB8AC3E}">
        <p14:creationId xmlns:p14="http://schemas.microsoft.com/office/powerpoint/2010/main" val="2917849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10A891F-FEE2-4EB9-859D-75CC2B10F5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32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415670"/>
            <a:ext cx="9144000" cy="1384995"/>
          </a:xfrm>
        </p:spPr>
        <p:txBody>
          <a:bodyPr wrap="square">
            <a:spAutoFit/>
          </a:bodyPr>
          <a:lstStyle/>
          <a:p>
            <a:pPr algn="ctr"/>
            <a:r>
              <a:rPr lang="fr-CA" sz="100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4 000 PAGES</a:t>
            </a:r>
          </a:p>
        </p:txBody>
      </p:sp>
      <p:cxnSp>
        <p:nvCxnSpPr>
          <p:cNvPr id="5" name="Straight Arrow Connector 4"/>
          <p:cNvCxnSpPr/>
          <p:nvPr>
            <p:custDataLst>
              <p:tags r:id="rId3"/>
            </p:custDataLst>
          </p:nvPr>
        </p:nvCxnSpPr>
        <p:spPr bwMode="auto">
          <a:xfrm rot="5400000">
            <a:off x="3971925" y="2371726"/>
            <a:ext cx="1009650" cy="1191"/>
          </a:xfrm>
          <a:prstGeom prst="straightConnector1">
            <a:avLst/>
          </a:prstGeom>
          <a:solidFill>
            <a:schemeClr val="accent1"/>
          </a:solidFill>
          <a:ln w="1143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7" name="Title 1"/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1276350" y="3107106"/>
            <a:ext cx="66675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700 PAGES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2343" y="4572000"/>
            <a:ext cx="4017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Conseil</a:t>
            </a:r>
            <a:r>
              <a:rPr lang="en-CA" sz="1600" dirty="0" smtClean="0">
                <a:solidFill>
                  <a:schemeClr val="bg1"/>
                </a:solidFill>
                <a:latin typeface="Helvetica Light"/>
                <a:cs typeface="Helvetica Light"/>
              </a:rPr>
              <a:t> municipal de la </a:t>
            </a:r>
            <a:r>
              <a:rPr lang="en-CA" sz="16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ville</a:t>
            </a:r>
            <a:r>
              <a:rPr lang="en-CA" sz="1600" dirty="0" smtClean="0">
                <a:solidFill>
                  <a:schemeClr val="bg1"/>
                </a:solidFill>
                <a:latin typeface="Helvetica Light"/>
                <a:cs typeface="Helvetica Light"/>
              </a:rPr>
              <a:t> de Liverpool</a:t>
            </a:r>
          </a:p>
        </p:txBody>
      </p:sp>
    </p:spTree>
    <p:extLst>
      <p:ext uri="{BB962C8B-B14F-4D97-AF65-F5344CB8AC3E}">
        <p14:creationId xmlns:p14="http://schemas.microsoft.com/office/powerpoint/2010/main" val="5941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10A891F-FEE2-4EB9-859D-75CC2B10F5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320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E09DD62-EDDF-4345-8612-D102491C8C0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1431" y="278602"/>
            <a:ext cx="8979693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fr-CA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Réduction de 22 % du volume d’appels de soutien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fr-CA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Augmentation de 400 % de signalement en ligne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fr-CA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plaintes de clients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fr-CA" sz="3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nombreuses plaintes des employés</a:t>
            </a:r>
            <a:endParaRPr lang="fr-CA" sz="3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3143" y="4759200"/>
            <a:ext cx="4017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Conseil</a:t>
            </a:r>
            <a:r>
              <a:rPr lang="en-CA" sz="1600" dirty="0" smtClean="0">
                <a:solidFill>
                  <a:schemeClr val="bg1"/>
                </a:solidFill>
                <a:latin typeface="Helvetica Light"/>
                <a:cs typeface="Helvetica Light"/>
              </a:rPr>
              <a:t> municipal de la </a:t>
            </a:r>
            <a:r>
              <a:rPr lang="en-CA" sz="16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ville</a:t>
            </a:r>
            <a:r>
              <a:rPr lang="en-CA" sz="1600" dirty="0" smtClean="0">
                <a:solidFill>
                  <a:schemeClr val="bg1"/>
                </a:solidFill>
                <a:latin typeface="Helvetica Light"/>
                <a:cs typeface="Helvetica Light"/>
              </a:rPr>
              <a:t> de Liverpool</a:t>
            </a:r>
          </a:p>
        </p:txBody>
      </p:sp>
    </p:spTree>
    <p:extLst>
      <p:ext uri="{BB962C8B-B14F-4D97-AF65-F5344CB8AC3E}">
        <p14:creationId xmlns:p14="http://schemas.microsoft.com/office/powerpoint/2010/main" val="1736678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20038" y="99392"/>
            <a:ext cx="2942832" cy="5037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 t="3393" r="72244"/>
          <a:stretch/>
        </p:blipFill>
        <p:spPr>
          <a:xfrm>
            <a:off x="1143861" y="1"/>
            <a:ext cx="1885090" cy="345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/>
          <a:srcRect l="63610" b="-3563"/>
          <a:stretch/>
        </p:blipFill>
        <p:spPr>
          <a:xfrm>
            <a:off x="5496339" y="-12121"/>
            <a:ext cx="2471498" cy="369931"/>
          </a:xfrm>
          <a:prstGeom prst="rect">
            <a:avLst/>
          </a:prstGeom>
        </p:spPr>
      </p:pic>
      <p:sp>
        <p:nvSpPr>
          <p:cNvPr id="2" name="TextBox 1"/>
          <p:cNvSpPr txBox="1"/>
          <p:nvPr>
            <p:custDataLst>
              <p:tags r:id="rId4"/>
            </p:custDataLst>
          </p:nvPr>
        </p:nvSpPr>
        <p:spPr>
          <a:xfrm>
            <a:off x="0" y="772941"/>
            <a:ext cx="9059779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fr-CA" sz="5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150 000 fichiers supprimés</a:t>
            </a:r>
          </a:p>
          <a:p>
            <a:pPr algn="ctr" defTabSz="685800">
              <a:defRPr/>
            </a:pPr>
            <a:r>
              <a:rPr lang="fr-CA" sz="5000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Personne n’a remarqué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63152" y="3251861"/>
            <a:ext cx="116410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Supprimés</a:t>
            </a:r>
            <a:endParaRPr lang="en-CA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3152" y="3853138"/>
            <a:ext cx="116410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Archivés</a:t>
            </a:r>
            <a:endParaRPr lang="en-CA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3150" y="4406261"/>
            <a:ext cx="123365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Retenus</a:t>
            </a:r>
            <a:endParaRPr lang="en-CA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92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>
            <p:custDataLst>
              <p:tags r:id="rId1"/>
            </p:custDataLst>
          </p:nvPr>
        </p:nvSpPr>
        <p:spPr>
          <a:xfrm>
            <a:off x="-5538" y="-25276"/>
            <a:ext cx="9149539" cy="24441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4" name="Rectangle 33"/>
          <p:cNvSpPr/>
          <p:nvPr>
            <p:custDataLst>
              <p:tags r:id="rId2"/>
            </p:custDataLst>
          </p:nvPr>
        </p:nvSpPr>
        <p:spPr>
          <a:xfrm>
            <a:off x="5614430" y="3802518"/>
            <a:ext cx="1914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solidFill>
                  <a:srgbClr val="282828"/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+353 87 238 6136</a:t>
            </a:r>
            <a:endParaRPr lang="en-US" sz="1200" dirty="0">
              <a:solidFill>
                <a:srgbClr val="282828">
                  <a:lumMod val="90000"/>
                  <a:lumOff val="10000"/>
                </a:srgb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5" name="Group 34"/>
          <p:cNvGrpSpPr/>
          <p:nvPr>
            <p:custDataLst>
              <p:tags r:id="rId3"/>
            </p:custDataLst>
          </p:nvPr>
        </p:nvGrpSpPr>
        <p:grpSpPr>
          <a:xfrm>
            <a:off x="5131549" y="3710906"/>
            <a:ext cx="435600" cy="433655"/>
            <a:chOff x="5958418" y="3997855"/>
            <a:chExt cx="741890" cy="741890"/>
          </a:xfrm>
        </p:grpSpPr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5958418" y="3997855"/>
              <a:ext cx="741890" cy="74189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282828"/>
                </a:solidFill>
              </a:endParaRPr>
            </a:p>
          </p:txBody>
        </p:sp>
        <p:sp>
          <p:nvSpPr>
            <p:cNvPr id="37" name="Freeform 93"/>
            <p:cNvSpPr>
              <a:spLocks/>
            </p:cNvSpPr>
            <p:nvPr/>
          </p:nvSpPr>
          <p:spPr bwMode="auto">
            <a:xfrm>
              <a:off x="6130926" y="4160838"/>
              <a:ext cx="319088" cy="477838"/>
            </a:xfrm>
            <a:custGeom>
              <a:avLst/>
              <a:gdLst>
                <a:gd name="T0" fmla="*/ 66 w 160"/>
                <a:gd name="T1" fmla="*/ 62 h 239"/>
                <a:gd name="T2" fmla="*/ 124 w 160"/>
                <a:gd name="T3" fmla="*/ 162 h 239"/>
                <a:gd name="T4" fmla="*/ 160 w 160"/>
                <a:gd name="T5" fmla="*/ 224 h 239"/>
                <a:gd name="T6" fmla="*/ 111 w 160"/>
                <a:gd name="T7" fmla="*/ 228 h 239"/>
                <a:gd name="T8" fmla="*/ 2 w 160"/>
                <a:gd name="T9" fmla="*/ 38 h 239"/>
                <a:gd name="T10" fmla="*/ 31 w 160"/>
                <a:gd name="T11" fmla="*/ 0 h 239"/>
                <a:gd name="T12" fmla="*/ 66 w 160"/>
                <a:gd name="T13" fmla="*/ 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39">
                  <a:moveTo>
                    <a:pt x="66" y="62"/>
                  </a:moveTo>
                  <a:cubicBezTo>
                    <a:pt x="31" y="83"/>
                    <a:pt x="85" y="184"/>
                    <a:pt x="124" y="162"/>
                  </a:cubicBezTo>
                  <a:cubicBezTo>
                    <a:pt x="131" y="173"/>
                    <a:pt x="153" y="212"/>
                    <a:pt x="160" y="224"/>
                  </a:cubicBezTo>
                  <a:cubicBezTo>
                    <a:pt x="143" y="233"/>
                    <a:pt x="130" y="239"/>
                    <a:pt x="111" y="228"/>
                  </a:cubicBezTo>
                  <a:cubicBezTo>
                    <a:pt x="58" y="198"/>
                    <a:pt x="0" y="98"/>
                    <a:pt x="2" y="38"/>
                  </a:cubicBezTo>
                  <a:cubicBezTo>
                    <a:pt x="2" y="17"/>
                    <a:pt x="15" y="9"/>
                    <a:pt x="31" y="0"/>
                  </a:cubicBezTo>
                  <a:cubicBezTo>
                    <a:pt x="37" y="12"/>
                    <a:pt x="60" y="50"/>
                    <a:pt x="66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82828"/>
                </a:solidFill>
              </a:endParaRPr>
            </a:p>
          </p:txBody>
        </p:sp>
        <p:sp>
          <p:nvSpPr>
            <p:cNvPr id="38" name="Freeform 94"/>
            <p:cNvSpPr>
              <a:spLocks/>
            </p:cNvSpPr>
            <p:nvPr/>
          </p:nvSpPr>
          <p:spPr bwMode="auto">
            <a:xfrm>
              <a:off x="6199188" y="4111625"/>
              <a:ext cx="139700" cy="176213"/>
            </a:xfrm>
            <a:custGeom>
              <a:avLst/>
              <a:gdLst>
                <a:gd name="T0" fmla="*/ 47 w 70"/>
                <a:gd name="T1" fmla="*/ 85 h 88"/>
                <a:gd name="T2" fmla="*/ 36 w 70"/>
                <a:gd name="T3" fmla="*/ 83 h 88"/>
                <a:gd name="T4" fmla="*/ 3 w 70"/>
                <a:gd name="T5" fmla="*/ 24 h 88"/>
                <a:gd name="T6" fmla="*/ 5 w 70"/>
                <a:gd name="T7" fmla="*/ 13 h 88"/>
                <a:gd name="T8" fmla="*/ 23 w 70"/>
                <a:gd name="T9" fmla="*/ 3 h 88"/>
                <a:gd name="T10" fmla="*/ 34 w 70"/>
                <a:gd name="T11" fmla="*/ 6 h 88"/>
                <a:gd name="T12" fmla="*/ 68 w 70"/>
                <a:gd name="T13" fmla="*/ 64 h 88"/>
                <a:gd name="T14" fmla="*/ 65 w 70"/>
                <a:gd name="T15" fmla="*/ 75 h 88"/>
                <a:gd name="T16" fmla="*/ 47 w 70"/>
                <a:gd name="T17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8">
                  <a:moveTo>
                    <a:pt x="47" y="85"/>
                  </a:moveTo>
                  <a:cubicBezTo>
                    <a:pt x="44" y="88"/>
                    <a:pt x="39" y="86"/>
                    <a:pt x="36" y="83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0"/>
                    <a:pt x="2" y="15"/>
                    <a:pt x="5" y="1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7" y="0"/>
                    <a:pt x="32" y="2"/>
                    <a:pt x="34" y="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0" y="68"/>
                    <a:pt x="69" y="73"/>
                    <a:pt x="65" y="75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82828"/>
                </a:solidFill>
              </a:endParaRPr>
            </a:p>
          </p:txBody>
        </p:sp>
        <p:sp>
          <p:nvSpPr>
            <p:cNvPr id="39" name="Freeform 95"/>
            <p:cNvSpPr>
              <a:spLocks/>
            </p:cNvSpPr>
            <p:nvPr/>
          </p:nvSpPr>
          <p:spPr bwMode="auto">
            <a:xfrm>
              <a:off x="6384926" y="4432300"/>
              <a:ext cx="139700" cy="174625"/>
            </a:xfrm>
            <a:custGeom>
              <a:avLst/>
              <a:gdLst>
                <a:gd name="T0" fmla="*/ 47 w 70"/>
                <a:gd name="T1" fmla="*/ 85 h 87"/>
                <a:gd name="T2" fmla="*/ 36 w 70"/>
                <a:gd name="T3" fmla="*/ 82 h 87"/>
                <a:gd name="T4" fmla="*/ 2 w 70"/>
                <a:gd name="T5" fmla="*/ 23 h 87"/>
                <a:gd name="T6" fmla="*/ 5 w 70"/>
                <a:gd name="T7" fmla="*/ 12 h 87"/>
                <a:gd name="T8" fmla="*/ 23 w 70"/>
                <a:gd name="T9" fmla="*/ 2 h 87"/>
                <a:gd name="T10" fmla="*/ 34 w 70"/>
                <a:gd name="T11" fmla="*/ 5 h 87"/>
                <a:gd name="T12" fmla="*/ 68 w 70"/>
                <a:gd name="T13" fmla="*/ 63 h 87"/>
                <a:gd name="T14" fmla="*/ 65 w 70"/>
                <a:gd name="T15" fmla="*/ 74 h 87"/>
                <a:gd name="T16" fmla="*/ 47 w 70"/>
                <a:gd name="T17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7">
                  <a:moveTo>
                    <a:pt x="47" y="85"/>
                  </a:moveTo>
                  <a:cubicBezTo>
                    <a:pt x="43" y="87"/>
                    <a:pt x="38" y="86"/>
                    <a:pt x="36" y="8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1" y="14"/>
                    <a:pt x="5" y="1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7" y="0"/>
                    <a:pt x="32" y="1"/>
                    <a:pt x="34" y="5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0" y="67"/>
                    <a:pt x="69" y="72"/>
                    <a:pt x="65" y="74"/>
                  </a:cubicBezTo>
                  <a:cubicBezTo>
                    <a:pt x="47" y="85"/>
                    <a:pt x="47" y="85"/>
                    <a:pt x="47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82828"/>
                </a:solidFill>
              </a:endParaRPr>
            </a:p>
          </p:txBody>
        </p:sp>
      </p:grpSp>
      <p:sp>
        <p:nvSpPr>
          <p:cNvPr id="46" name="Rectangle 45"/>
          <p:cNvSpPr/>
          <p:nvPr>
            <p:custDataLst>
              <p:tags r:id="rId4"/>
            </p:custDataLst>
          </p:nvPr>
        </p:nvSpPr>
        <p:spPr>
          <a:xfrm>
            <a:off x="5611630" y="4367159"/>
            <a:ext cx="1657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@</a:t>
            </a:r>
            <a:r>
              <a:rPr lang="en-US" sz="1200" dirty="0" err="1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gerrymcgovern</a:t>
            </a:r>
            <a:endParaRPr lang="en-US" sz="1200" dirty="0">
              <a:solidFill>
                <a:srgbClr val="282828">
                  <a:lumMod val="90000"/>
                  <a:lumOff val="10000"/>
                </a:srgbClr>
              </a:solidFill>
              <a:latin typeface="Calibri Light" panose="020F030202020403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7" name="Group 46"/>
          <p:cNvGrpSpPr/>
          <p:nvPr>
            <p:custDataLst>
              <p:tags r:id="rId5"/>
            </p:custDataLst>
          </p:nvPr>
        </p:nvGrpSpPr>
        <p:grpSpPr>
          <a:xfrm>
            <a:off x="5131550" y="4262688"/>
            <a:ext cx="435600" cy="433655"/>
            <a:chOff x="6665976" y="2876550"/>
            <a:chExt cx="464756" cy="465910"/>
          </a:xfrm>
        </p:grpSpPr>
        <p:sp>
          <p:nvSpPr>
            <p:cNvPr id="48" name="Freeform 104"/>
            <p:cNvSpPr>
              <a:spLocks/>
            </p:cNvSpPr>
            <p:nvPr/>
          </p:nvSpPr>
          <p:spPr bwMode="auto">
            <a:xfrm>
              <a:off x="6665976" y="2876550"/>
              <a:ext cx="464756" cy="46591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282828"/>
                </a:solidFill>
              </a:endParaRPr>
            </a:p>
          </p:txBody>
        </p:sp>
        <p:sp>
          <p:nvSpPr>
            <p:cNvPr id="49" name="Freeform 103"/>
            <p:cNvSpPr>
              <a:spLocks/>
            </p:cNvSpPr>
            <p:nvPr/>
          </p:nvSpPr>
          <p:spPr bwMode="auto">
            <a:xfrm>
              <a:off x="6762670" y="2999174"/>
              <a:ext cx="271368" cy="220662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rgbClr val="282828"/>
                </a:solidFill>
              </a:endParaRPr>
            </a:p>
          </p:txBody>
        </p:sp>
      </p:grpSp>
      <p:sp>
        <p:nvSpPr>
          <p:cNvPr id="51" name="Rectangle 50"/>
          <p:cNvSpPr/>
          <p:nvPr>
            <p:custDataLst>
              <p:tags r:id="rId6"/>
            </p:custDataLst>
          </p:nvPr>
        </p:nvSpPr>
        <p:spPr>
          <a:xfrm>
            <a:off x="5611630" y="3259053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gerry@customercarewords.com</a:t>
            </a:r>
          </a:p>
        </p:txBody>
      </p:sp>
      <p:grpSp>
        <p:nvGrpSpPr>
          <p:cNvPr id="52" name="Group 51"/>
          <p:cNvGrpSpPr/>
          <p:nvPr>
            <p:custDataLst>
              <p:tags r:id="rId7"/>
            </p:custDataLst>
          </p:nvPr>
        </p:nvGrpSpPr>
        <p:grpSpPr>
          <a:xfrm>
            <a:off x="5135241" y="3154581"/>
            <a:ext cx="435600" cy="433655"/>
            <a:chOff x="3465149" y="1128560"/>
            <a:chExt cx="527482" cy="528790"/>
          </a:xfrm>
        </p:grpSpPr>
        <p:sp>
          <p:nvSpPr>
            <p:cNvPr id="53" name="Freeform 104"/>
            <p:cNvSpPr>
              <a:spLocks/>
            </p:cNvSpPr>
            <p:nvPr/>
          </p:nvSpPr>
          <p:spPr bwMode="auto">
            <a:xfrm>
              <a:off x="3465149" y="1128560"/>
              <a:ext cx="527482" cy="528790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282828"/>
                </a:solidFill>
              </a:endParaRPr>
            </a:p>
          </p:txBody>
        </p:sp>
        <p:grpSp>
          <p:nvGrpSpPr>
            <p:cNvPr id="54" name="Group 11"/>
            <p:cNvGrpSpPr>
              <a:grpSpLocks noChangeAspect="1"/>
            </p:cNvGrpSpPr>
            <p:nvPr/>
          </p:nvGrpSpPr>
          <p:grpSpPr bwMode="auto">
            <a:xfrm>
              <a:off x="3571581" y="1246159"/>
              <a:ext cx="314620" cy="293592"/>
              <a:chOff x="2678" y="1431"/>
              <a:chExt cx="404" cy="377"/>
            </a:xfrm>
            <a:solidFill>
              <a:schemeClr val="tx1"/>
            </a:solidFill>
          </p:grpSpPr>
          <p:sp>
            <p:nvSpPr>
              <p:cNvPr id="55" name="Freeform 12"/>
              <p:cNvSpPr>
                <a:spLocks noEditPoints="1"/>
              </p:cNvSpPr>
              <p:nvPr/>
            </p:nvSpPr>
            <p:spPr bwMode="auto">
              <a:xfrm>
                <a:off x="2796" y="1482"/>
                <a:ext cx="168" cy="173"/>
              </a:xfrm>
              <a:custGeom>
                <a:avLst/>
                <a:gdLst>
                  <a:gd name="T0" fmla="*/ 32 w 70"/>
                  <a:gd name="T1" fmla="*/ 72 h 72"/>
                  <a:gd name="T2" fmla="*/ 0 w 70"/>
                  <a:gd name="T3" fmla="*/ 40 h 72"/>
                  <a:gd name="T4" fmla="*/ 39 w 70"/>
                  <a:gd name="T5" fmla="*/ 0 h 72"/>
                  <a:gd name="T6" fmla="*/ 70 w 70"/>
                  <a:gd name="T7" fmla="*/ 30 h 72"/>
                  <a:gd name="T8" fmla="*/ 50 w 70"/>
                  <a:gd name="T9" fmla="*/ 55 h 72"/>
                  <a:gd name="T10" fmla="*/ 41 w 70"/>
                  <a:gd name="T11" fmla="*/ 49 h 72"/>
                  <a:gd name="T12" fmla="*/ 28 w 70"/>
                  <a:gd name="T13" fmla="*/ 55 h 72"/>
                  <a:gd name="T14" fmla="*/ 16 w 70"/>
                  <a:gd name="T15" fmla="*/ 41 h 72"/>
                  <a:gd name="T16" fmla="*/ 40 w 70"/>
                  <a:gd name="T17" fmla="*/ 16 h 72"/>
                  <a:gd name="T18" fmla="*/ 53 w 70"/>
                  <a:gd name="T19" fmla="*/ 19 h 72"/>
                  <a:gd name="T20" fmla="*/ 54 w 70"/>
                  <a:gd name="T21" fmla="*/ 19 h 72"/>
                  <a:gd name="T22" fmla="*/ 50 w 70"/>
                  <a:gd name="T23" fmla="*/ 39 h 72"/>
                  <a:gd name="T24" fmla="*/ 51 w 70"/>
                  <a:gd name="T25" fmla="*/ 46 h 72"/>
                  <a:gd name="T26" fmla="*/ 52 w 70"/>
                  <a:gd name="T27" fmla="*/ 46 h 72"/>
                  <a:gd name="T28" fmla="*/ 52 w 70"/>
                  <a:gd name="T29" fmla="*/ 46 h 72"/>
                  <a:gd name="T30" fmla="*/ 60 w 70"/>
                  <a:gd name="T31" fmla="*/ 31 h 72"/>
                  <a:gd name="T32" fmla="*/ 38 w 70"/>
                  <a:gd name="T33" fmla="*/ 8 h 72"/>
                  <a:gd name="T34" fmla="*/ 10 w 70"/>
                  <a:gd name="T35" fmla="*/ 39 h 72"/>
                  <a:gd name="T36" fmla="*/ 34 w 70"/>
                  <a:gd name="T37" fmla="*/ 64 h 72"/>
                  <a:gd name="T38" fmla="*/ 49 w 70"/>
                  <a:gd name="T39" fmla="*/ 61 h 72"/>
                  <a:gd name="T40" fmla="*/ 50 w 70"/>
                  <a:gd name="T41" fmla="*/ 60 h 72"/>
                  <a:gd name="T42" fmla="*/ 52 w 70"/>
                  <a:gd name="T43" fmla="*/ 68 h 72"/>
                  <a:gd name="T44" fmla="*/ 51 w 70"/>
                  <a:gd name="T45" fmla="*/ 69 h 72"/>
                  <a:gd name="T46" fmla="*/ 32 w 70"/>
                  <a:gd name="T47" fmla="*/ 72 h 72"/>
                  <a:gd name="T48" fmla="*/ 39 w 70"/>
                  <a:gd name="T49" fmla="*/ 27 h 72"/>
                  <a:gd name="T50" fmla="*/ 28 w 70"/>
                  <a:gd name="T51" fmla="*/ 40 h 72"/>
                  <a:gd name="T52" fmla="*/ 32 w 70"/>
                  <a:gd name="T53" fmla="*/ 45 h 72"/>
                  <a:gd name="T54" fmla="*/ 39 w 70"/>
                  <a:gd name="T55" fmla="*/ 35 h 72"/>
                  <a:gd name="T56" fmla="*/ 41 w 70"/>
                  <a:gd name="T57" fmla="*/ 27 h 72"/>
                  <a:gd name="T58" fmla="*/ 39 w 70"/>
                  <a:gd name="T59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0" h="72">
                    <a:moveTo>
                      <a:pt x="32" y="72"/>
                    </a:moveTo>
                    <a:cubicBezTo>
                      <a:pt x="16" y="72"/>
                      <a:pt x="0" y="61"/>
                      <a:pt x="0" y="40"/>
                    </a:cubicBezTo>
                    <a:cubicBezTo>
                      <a:pt x="0" y="17"/>
                      <a:pt x="16" y="0"/>
                      <a:pt x="39" y="0"/>
                    </a:cubicBezTo>
                    <a:cubicBezTo>
                      <a:pt x="57" y="0"/>
                      <a:pt x="70" y="13"/>
                      <a:pt x="70" y="30"/>
                    </a:cubicBezTo>
                    <a:cubicBezTo>
                      <a:pt x="70" y="45"/>
                      <a:pt x="62" y="55"/>
                      <a:pt x="50" y="55"/>
                    </a:cubicBezTo>
                    <a:cubicBezTo>
                      <a:pt x="45" y="55"/>
                      <a:pt x="42" y="53"/>
                      <a:pt x="41" y="49"/>
                    </a:cubicBezTo>
                    <a:cubicBezTo>
                      <a:pt x="37" y="53"/>
                      <a:pt x="33" y="55"/>
                      <a:pt x="28" y="55"/>
                    </a:cubicBezTo>
                    <a:cubicBezTo>
                      <a:pt x="21" y="55"/>
                      <a:pt x="16" y="50"/>
                      <a:pt x="16" y="41"/>
                    </a:cubicBezTo>
                    <a:cubicBezTo>
                      <a:pt x="16" y="27"/>
                      <a:pt x="26" y="16"/>
                      <a:pt x="40" y="16"/>
                    </a:cubicBezTo>
                    <a:cubicBezTo>
                      <a:pt x="45" y="16"/>
                      <a:pt x="50" y="18"/>
                      <a:pt x="53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43"/>
                      <a:pt x="50" y="45"/>
                      <a:pt x="51" y="46"/>
                    </a:cubicBezTo>
                    <a:cubicBezTo>
                      <a:pt x="51" y="46"/>
                      <a:pt x="51" y="46"/>
                      <a:pt x="52" y="46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6" y="46"/>
                      <a:pt x="60" y="42"/>
                      <a:pt x="60" y="31"/>
                    </a:cubicBezTo>
                    <a:cubicBezTo>
                      <a:pt x="60" y="17"/>
                      <a:pt x="51" y="8"/>
                      <a:pt x="38" y="8"/>
                    </a:cubicBezTo>
                    <a:cubicBezTo>
                      <a:pt x="24" y="8"/>
                      <a:pt x="10" y="19"/>
                      <a:pt x="10" y="39"/>
                    </a:cubicBezTo>
                    <a:cubicBezTo>
                      <a:pt x="10" y="54"/>
                      <a:pt x="19" y="64"/>
                      <a:pt x="34" y="64"/>
                    </a:cubicBezTo>
                    <a:cubicBezTo>
                      <a:pt x="39" y="64"/>
                      <a:pt x="45" y="63"/>
                      <a:pt x="49" y="61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45" y="71"/>
                      <a:pt x="40" y="72"/>
                      <a:pt x="32" y="72"/>
                    </a:cubicBezTo>
                    <a:close/>
                    <a:moveTo>
                      <a:pt x="39" y="27"/>
                    </a:moveTo>
                    <a:cubicBezTo>
                      <a:pt x="33" y="27"/>
                      <a:pt x="28" y="33"/>
                      <a:pt x="28" y="40"/>
                    </a:cubicBezTo>
                    <a:cubicBezTo>
                      <a:pt x="28" y="42"/>
                      <a:pt x="29" y="45"/>
                      <a:pt x="32" y="45"/>
                    </a:cubicBezTo>
                    <a:cubicBezTo>
                      <a:pt x="35" y="45"/>
                      <a:pt x="39" y="41"/>
                      <a:pt x="39" y="35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7"/>
                      <a:pt x="39" y="27"/>
                      <a:pt x="39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82828"/>
                  </a:solidFill>
                </a:endParaRPr>
              </a:p>
            </p:txBody>
          </p:sp>
          <p:sp>
            <p:nvSpPr>
              <p:cNvPr id="56" name="Freeform 13"/>
              <p:cNvSpPr>
                <a:spLocks noEditPoints="1"/>
              </p:cNvSpPr>
              <p:nvPr/>
            </p:nvSpPr>
            <p:spPr bwMode="auto">
              <a:xfrm>
                <a:off x="2678" y="1431"/>
                <a:ext cx="404" cy="377"/>
              </a:xfrm>
              <a:custGeom>
                <a:avLst/>
                <a:gdLst>
                  <a:gd name="T0" fmla="*/ 4 w 168"/>
                  <a:gd name="T1" fmla="*/ 157 h 157"/>
                  <a:gd name="T2" fmla="*/ 0 w 168"/>
                  <a:gd name="T3" fmla="*/ 153 h 157"/>
                  <a:gd name="T4" fmla="*/ 0 w 168"/>
                  <a:gd name="T5" fmla="*/ 51 h 157"/>
                  <a:gd name="T6" fmla="*/ 2 w 168"/>
                  <a:gd name="T7" fmla="*/ 47 h 157"/>
                  <a:gd name="T8" fmla="*/ 17 w 168"/>
                  <a:gd name="T9" fmla="*/ 37 h 157"/>
                  <a:gd name="T10" fmla="*/ 17 w 168"/>
                  <a:gd name="T11" fmla="*/ 14 h 157"/>
                  <a:gd name="T12" fmla="*/ 21 w 168"/>
                  <a:gd name="T13" fmla="*/ 10 h 157"/>
                  <a:gd name="T14" fmla="*/ 59 w 168"/>
                  <a:gd name="T15" fmla="*/ 10 h 157"/>
                  <a:gd name="T16" fmla="*/ 73 w 168"/>
                  <a:gd name="T17" fmla="*/ 2 h 157"/>
                  <a:gd name="T18" fmla="*/ 84 w 168"/>
                  <a:gd name="T19" fmla="*/ 0 h 157"/>
                  <a:gd name="T20" fmla="*/ 94 w 168"/>
                  <a:gd name="T21" fmla="*/ 2 h 157"/>
                  <a:gd name="T22" fmla="*/ 109 w 168"/>
                  <a:gd name="T23" fmla="*/ 10 h 157"/>
                  <a:gd name="T24" fmla="*/ 147 w 168"/>
                  <a:gd name="T25" fmla="*/ 10 h 157"/>
                  <a:gd name="T26" fmla="*/ 151 w 168"/>
                  <a:gd name="T27" fmla="*/ 14 h 157"/>
                  <a:gd name="T28" fmla="*/ 151 w 168"/>
                  <a:gd name="T29" fmla="*/ 37 h 157"/>
                  <a:gd name="T30" fmla="*/ 166 w 168"/>
                  <a:gd name="T31" fmla="*/ 47 h 157"/>
                  <a:gd name="T32" fmla="*/ 168 w 168"/>
                  <a:gd name="T33" fmla="*/ 51 h 157"/>
                  <a:gd name="T34" fmla="*/ 168 w 168"/>
                  <a:gd name="T35" fmla="*/ 153 h 157"/>
                  <a:gd name="T36" fmla="*/ 164 w 168"/>
                  <a:gd name="T37" fmla="*/ 157 h 157"/>
                  <a:gd name="T38" fmla="*/ 4 w 168"/>
                  <a:gd name="T39" fmla="*/ 157 h 157"/>
                  <a:gd name="T40" fmla="*/ 154 w 168"/>
                  <a:gd name="T41" fmla="*/ 148 h 157"/>
                  <a:gd name="T42" fmla="*/ 107 w 168"/>
                  <a:gd name="T43" fmla="*/ 106 h 157"/>
                  <a:gd name="T44" fmla="*/ 60 w 168"/>
                  <a:gd name="T45" fmla="*/ 106 h 157"/>
                  <a:gd name="T46" fmla="*/ 13 w 168"/>
                  <a:gd name="T47" fmla="*/ 148 h 157"/>
                  <a:gd name="T48" fmla="*/ 154 w 168"/>
                  <a:gd name="T49" fmla="*/ 148 h 157"/>
                  <a:gd name="T50" fmla="*/ 8 w 168"/>
                  <a:gd name="T51" fmla="*/ 142 h 157"/>
                  <a:gd name="T52" fmla="*/ 45 w 168"/>
                  <a:gd name="T53" fmla="*/ 105 h 157"/>
                  <a:gd name="T54" fmla="*/ 8 w 168"/>
                  <a:gd name="T55" fmla="*/ 62 h 157"/>
                  <a:gd name="T56" fmla="*/ 8 w 168"/>
                  <a:gd name="T57" fmla="*/ 142 h 157"/>
                  <a:gd name="T58" fmla="*/ 122 w 168"/>
                  <a:gd name="T59" fmla="*/ 105 h 157"/>
                  <a:gd name="T60" fmla="*/ 160 w 168"/>
                  <a:gd name="T61" fmla="*/ 142 h 157"/>
                  <a:gd name="T62" fmla="*/ 160 w 168"/>
                  <a:gd name="T63" fmla="*/ 62 h 157"/>
                  <a:gd name="T64" fmla="*/ 122 w 168"/>
                  <a:gd name="T65" fmla="*/ 105 h 157"/>
                  <a:gd name="T66" fmla="*/ 52 w 168"/>
                  <a:gd name="T67" fmla="*/ 100 h 157"/>
                  <a:gd name="T68" fmla="*/ 60 w 168"/>
                  <a:gd name="T69" fmla="*/ 97 h 157"/>
                  <a:gd name="T70" fmla="*/ 107 w 168"/>
                  <a:gd name="T71" fmla="*/ 97 h 157"/>
                  <a:gd name="T72" fmla="*/ 116 w 168"/>
                  <a:gd name="T73" fmla="*/ 100 h 157"/>
                  <a:gd name="T74" fmla="*/ 143 w 168"/>
                  <a:gd name="T75" fmla="*/ 69 h 157"/>
                  <a:gd name="T76" fmla="*/ 143 w 168"/>
                  <a:gd name="T77" fmla="*/ 19 h 157"/>
                  <a:gd name="T78" fmla="*/ 25 w 168"/>
                  <a:gd name="T79" fmla="*/ 19 h 157"/>
                  <a:gd name="T80" fmla="*/ 25 w 168"/>
                  <a:gd name="T81" fmla="*/ 69 h 157"/>
                  <a:gd name="T82" fmla="*/ 52 w 168"/>
                  <a:gd name="T83" fmla="*/ 100 h 157"/>
                  <a:gd name="T84" fmla="*/ 151 w 168"/>
                  <a:gd name="T85" fmla="*/ 59 h 157"/>
                  <a:gd name="T86" fmla="*/ 157 w 168"/>
                  <a:gd name="T87" fmla="*/ 51 h 157"/>
                  <a:gd name="T88" fmla="*/ 151 w 168"/>
                  <a:gd name="T89" fmla="*/ 47 h 157"/>
                  <a:gd name="T90" fmla="*/ 151 w 168"/>
                  <a:gd name="T91" fmla="*/ 59 h 157"/>
                  <a:gd name="T92" fmla="*/ 17 w 168"/>
                  <a:gd name="T93" fmla="*/ 59 h 157"/>
                  <a:gd name="T94" fmla="*/ 17 w 168"/>
                  <a:gd name="T95" fmla="*/ 47 h 157"/>
                  <a:gd name="T96" fmla="*/ 10 w 168"/>
                  <a:gd name="T97" fmla="*/ 51 h 157"/>
                  <a:gd name="T98" fmla="*/ 17 w 168"/>
                  <a:gd name="T99" fmla="*/ 59 h 157"/>
                  <a:gd name="T100" fmla="*/ 93 w 168"/>
                  <a:gd name="T101" fmla="*/ 10 h 157"/>
                  <a:gd name="T102" fmla="*/ 91 w 168"/>
                  <a:gd name="T103" fmla="*/ 10 h 157"/>
                  <a:gd name="T104" fmla="*/ 84 w 168"/>
                  <a:gd name="T105" fmla="*/ 8 h 157"/>
                  <a:gd name="T106" fmla="*/ 76 w 168"/>
                  <a:gd name="T107" fmla="*/ 10 h 157"/>
                  <a:gd name="T108" fmla="*/ 75 w 168"/>
                  <a:gd name="T109" fmla="*/ 10 h 157"/>
                  <a:gd name="T110" fmla="*/ 93 w 168"/>
                  <a:gd name="T111" fmla="*/ 1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8" h="157">
                    <a:moveTo>
                      <a:pt x="4" y="157"/>
                    </a:moveTo>
                    <a:cubicBezTo>
                      <a:pt x="1" y="157"/>
                      <a:pt x="0" y="154"/>
                      <a:pt x="0" y="1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48"/>
                      <a:pt x="2" y="47"/>
                      <a:pt x="2" y="47"/>
                    </a:cubicBezTo>
                    <a:cubicBezTo>
                      <a:pt x="4" y="46"/>
                      <a:pt x="9" y="42"/>
                      <a:pt x="17" y="37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2"/>
                      <a:pt x="19" y="10"/>
                      <a:pt x="21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67" y="5"/>
                      <a:pt x="72" y="2"/>
                      <a:pt x="73" y="2"/>
                    </a:cubicBezTo>
                    <a:cubicBezTo>
                      <a:pt x="76" y="1"/>
                      <a:pt x="80" y="0"/>
                      <a:pt x="84" y="0"/>
                    </a:cubicBezTo>
                    <a:cubicBezTo>
                      <a:pt x="88" y="0"/>
                      <a:pt x="92" y="1"/>
                      <a:pt x="94" y="2"/>
                    </a:cubicBezTo>
                    <a:cubicBezTo>
                      <a:pt x="96" y="2"/>
                      <a:pt x="101" y="5"/>
                      <a:pt x="109" y="10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9" y="10"/>
                      <a:pt x="151" y="12"/>
                      <a:pt x="151" y="14"/>
                    </a:cubicBezTo>
                    <a:cubicBezTo>
                      <a:pt x="151" y="37"/>
                      <a:pt x="151" y="37"/>
                      <a:pt x="151" y="37"/>
                    </a:cubicBezTo>
                    <a:cubicBezTo>
                      <a:pt x="158" y="42"/>
                      <a:pt x="164" y="46"/>
                      <a:pt x="166" y="47"/>
                    </a:cubicBezTo>
                    <a:cubicBezTo>
                      <a:pt x="166" y="47"/>
                      <a:pt x="168" y="49"/>
                      <a:pt x="168" y="51"/>
                    </a:cubicBezTo>
                    <a:cubicBezTo>
                      <a:pt x="168" y="153"/>
                      <a:pt x="168" y="153"/>
                      <a:pt x="168" y="153"/>
                    </a:cubicBezTo>
                    <a:cubicBezTo>
                      <a:pt x="168" y="155"/>
                      <a:pt x="166" y="157"/>
                      <a:pt x="164" y="157"/>
                    </a:cubicBezTo>
                    <a:lnTo>
                      <a:pt x="4" y="157"/>
                    </a:lnTo>
                    <a:close/>
                    <a:moveTo>
                      <a:pt x="154" y="148"/>
                    </a:moveTo>
                    <a:cubicBezTo>
                      <a:pt x="132" y="124"/>
                      <a:pt x="112" y="106"/>
                      <a:pt x="107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56" y="106"/>
                      <a:pt x="35" y="124"/>
                      <a:pt x="13" y="148"/>
                    </a:cubicBezTo>
                    <a:lnTo>
                      <a:pt x="154" y="148"/>
                    </a:lnTo>
                    <a:close/>
                    <a:moveTo>
                      <a:pt x="8" y="142"/>
                    </a:moveTo>
                    <a:cubicBezTo>
                      <a:pt x="18" y="131"/>
                      <a:pt x="33" y="115"/>
                      <a:pt x="45" y="105"/>
                    </a:cubicBezTo>
                    <a:cubicBezTo>
                      <a:pt x="8" y="62"/>
                      <a:pt x="8" y="62"/>
                      <a:pt x="8" y="62"/>
                    </a:cubicBezTo>
                    <a:lnTo>
                      <a:pt x="8" y="142"/>
                    </a:lnTo>
                    <a:close/>
                    <a:moveTo>
                      <a:pt x="122" y="105"/>
                    </a:moveTo>
                    <a:cubicBezTo>
                      <a:pt x="135" y="115"/>
                      <a:pt x="150" y="131"/>
                      <a:pt x="160" y="142"/>
                    </a:cubicBezTo>
                    <a:cubicBezTo>
                      <a:pt x="160" y="62"/>
                      <a:pt x="160" y="62"/>
                      <a:pt x="160" y="62"/>
                    </a:cubicBezTo>
                    <a:lnTo>
                      <a:pt x="122" y="105"/>
                    </a:lnTo>
                    <a:close/>
                    <a:moveTo>
                      <a:pt x="52" y="100"/>
                    </a:moveTo>
                    <a:cubicBezTo>
                      <a:pt x="56" y="98"/>
                      <a:pt x="58" y="97"/>
                      <a:pt x="60" y="97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9" y="97"/>
                      <a:pt x="112" y="98"/>
                      <a:pt x="116" y="100"/>
                    </a:cubicBezTo>
                    <a:cubicBezTo>
                      <a:pt x="143" y="69"/>
                      <a:pt x="143" y="69"/>
                      <a:pt x="143" y="69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69"/>
                      <a:pt x="25" y="69"/>
                      <a:pt x="25" y="69"/>
                    </a:cubicBezTo>
                    <a:lnTo>
                      <a:pt x="52" y="100"/>
                    </a:lnTo>
                    <a:close/>
                    <a:moveTo>
                      <a:pt x="151" y="59"/>
                    </a:moveTo>
                    <a:cubicBezTo>
                      <a:pt x="157" y="51"/>
                      <a:pt x="157" y="51"/>
                      <a:pt x="157" y="51"/>
                    </a:cubicBezTo>
                    <a:cubicBezTo>
                      <a:pt x="151" y="47"/>
                      <a:pt x="151" y="47"/>
                      <a:pt x="151" y="47"/>
                    </a:cubicBezTo>
                    <a:lnTo>
                      <a:pt x="151" y="59"/>
                    </a:lnTo>
                    <a:close/>
                    <a:moveTo>
                      <a:pt x="17" y="59"/>
                    </a:moveTo>
                    <a:cubicBezTo>
                      <a:pt x="17" y="47"/>
                      <a:pt x="17" y="47"/>
                      <a:pt x="17" y="47"/>
                    </a:cubicBezTo>
                    <a:cubicBezTo>
                      <a:pt x="10" y="51"/>
                      <a:pt x="10" y="51"/>
                      <a:pt x="10" y="51"/>
                    </a:cubicBezTo>
                    <a:lnTo>
                      <a:pt x="17" y="59"/>
                    </a:lnTo>
                    <a:close/>
                    <a:moveTo>
                      <a:pt x="93" y="10"/>
                    </a:moveTo>
                    <a:cubicBezTo>
                      <a:pt x="92" y="10"/>
                      <a:pt x="92" y="10"/>
                      <a:pt x="91" y="10"/>
                    </a:cubicBezTo>
                    <a:cubicBezTo>
                      <a:pt x="90" y="9"/>
                      <a:pt x="87" y="8"/>
                      <a:pt x="84" y="8"/>
                    </a:cubicBezTo>
                    <a:cubicBezTo>
                      <a:pt x="81" y="8"/>
                      <a:pt x="78" y="9"/>
                      <a:pt x="76" y="10"/>
                    </a:cubicBezTo>
                    <a:cubicBezTo>
                      <a:pt x="76" y="10"/>
                      <a:pt x="76" y="10"/>
                      <a:pt x="75" y="10"/>
                    </a:cubicBezTo>
                    <a:lnTo>
                      <a:pt x="93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282828"/>
                  </a:solidFill>
                </a:endParaRPr>
              </a:p>
            </p:txBody>
          </p:sp>
        </p:grpSp>
      </p:grpSp>
      <p:sp>
        <p:nvSpPr>
          <p:cNvPr id="13" name="TextBox 12"/>
          <p:cNvSpPr txBox="1"/>
          <p:nvPr>
            <p:custDataLst>
              <p:tags r:id="rId8"/>
            </p:custDataLst>
          </p:nvPr>
        </p:nvSpPr>
        <p:spPr>
          <a:xfrm>
            <a:off x="1135378" y="1259779"/>
            <a:ext cx="2160000" cy="216027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1"/>
            </a:solidFill>
          </a:ln>
        </p:spPr>
        <p:txBody>
          <a:bodyPr wrap="none" tIns="0" bIns="45720" rtlCol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3600" b="1" kern="0" dirty="0">
                <a:solidFill>
                  <a:prstClr val="white"/>
                </a:solidFill>
                <a:latin typeface="Calibri Light" panose="020F0302020204030204" pitchFamily="34" charset="0"/>
                <a:cs typeface="Helvetica Light"/>
              </a:rPr>
              <a:t>Merci</a:t>
            </a:r>
          </a:p>
        </p:txBody>
      </p:sp>
      <p:sp>
        <p:nvSpPr>
          <p:cNvPr id="25" name="Freeform 104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5132577" y="2604424"/>
            <a:ext cx="435600" cy="433655"/>
          </a:xfrm>
          <a:custGeom>
            <a:avLst/>
            <a:gdLst>
              <a:gd name="T0" fmla="*/ 47 w 320"/>
              <a:gd name="T1" fmla="*/ 273 h 320"/>
              <a:gd name="T2" fmla="*/ 160 w 320"/>
              <a:gd name="T3" fmla="*/ 320 h 320"/>
              <a:gd name="T4" fmla="*/ 273 w 320"/>
              <a:gd name="T5" fmla="*/ 273 h 320"/>
              <a:gd name="T6" fmla="*/ 320 w 320"/>
              <a:gd name="T7" fmla="*/ 160 h 320"/>
              <a:gd name="T8" fmla="*/ 273 w 320"/>
              <a:gd name="T9" fmla="*/ 47 h 320"/>
              <a:gd name="T10" fmla="*/ 160 w 320"/>
              <a:gd name="T11" fmla="*/ 0 h 320"/>
              <a:gd name="T12" fmla="*/ 47 w 320"/>
              <a:gd name="T13" fmla="*/ 47 h 320"/>
              <a:gd name="T14" fmla="*/ 0 w 320"/>
              <a:gd name="T15" fmla="*/ 160 h 320"/>
              <a:gd name="T16" fmla="*/ 47 w 320"/>
              <a:gd name="T17" fmla="*/ 27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320">
                <a:moveTo>
                  <a:pt x="47" y="273"/>
                </a:moveTo>
                <a:cubicBezTo>
                  <a:pt x="77" y="303"/>
                  <a:pt x="117" y="320"/>
                  <a:pt x="160" y="320"/>
                </a:cubicBezTo>
                <a:cubicBezTo>
                  <a:pt x="202" y="320"/>
                  <a:pt x="243" y="303"/>
                  <a:pt x="273" y="273"/>
                </a:cubicBezTo>
                <a:cubicBezTo>
                  <a:pt x="303" y="243"/>
                  <a:pt x="320" y="203"/>
                  <a:pt x="320" y="160"/>
                </a:cubicBezTo>
                <a:cubicBezTo>
                  <a:pt x="320" y="117"/>
                  <a:pt x="303" y="77"/>
                  <a:pt x="273" y="47"/>
                </a:cubicBezTo>
                <a:cubicBezTo>
                  <a:pt x="243" y="17"/>
                  <a:pt x="202" y="0"/>
                  <a:pt x="160" y="0"/>
                </a:cubicBezTo>
                <a:cubicBezTo>
                  <a:pt x="117" y="0"/>
                  <a:pt x="77" y="17"/>
                  <a:pt x="47" y="47"/>
                </a:cubicBezTo>
                <a:cubicBezTo>
                  <a:pt x="16" y="77"/>
                  <a:pt x="0" y="117"/>
                  <a:pt x="0" y="160"/>
                </a:cubicBezTo>
                <a:cubicBezTo>
                  <a:pt x="0" y="203"/>
                  <a:pt x="16" y="243"/>
                  <a:pt x="47" y="273"/>
                </a:cubicBezTo>
              </a:path>
            </a:pathLst>
          </a:custGeom>
          <a:solidFill>
            <a:schemeClr val="accent2"/>
          </a:solidFill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solidFill>
                <a:srgbClr val="282828"/>
              </a:solidFill>
            </a:endParaRPr>
          </a:p>
        </p:txBody>
      </p:sp>
      <p:sp>
        <p:nvSpPr>
          <p:cNvPr id="32" name="Rectangle 31"/>
          <p:cNvSpPr/>
          <p:nvPr>
            <p:custDataLst>
              <p:tags r:id="rId10"/>
            </p:custDataLst>
          </p:nvPr>
        </p:nvSpPr>
        <p:spPr>
          <a:xfrm>
            <a:off x="5611630" y="2704162"/>
            <a:ext cx="2922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82828">
                    <a:lumMod val="90000"/>
                    <a:lumOff val="10000"/>
                  </a:srgbClr>
                </a:solidFill>
                <a:latin typeface="Calibri Light" panose="020F0302020204030204" pitchFamily="34" charset="0"/>
                <a:cs typeface="Helvetica" panose="020B0604020202020204" pitchFamily="34" charset="0"/>
              </a:rPr>
              <a:t>customercarewords.com</a:t>
            </a:r>
          </a:p>
        </p:txBody>
      </p:sp>
      <p:sp>
        <p:nvSpPr>
          <p:cNvPr id="40" name="Rectangle 39"/>
          <p:cNvSpPr/>
          <p:nvPr>
            <p:custDataLst>
              <p:tags r:id="rId11"/>
            </p:custDataLst>
          </p:nvPr>
        </p:nvSpPr>
        <p:spPr>
          <a:xfrm>
            <a:off x="5080748" y="2710828"/>
            <a:ext cx="5644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prstClr val="white"/>
                </a:solidFill>
                <a:latin typeface="Calibri" panose="020F0502020204030204" pitchFamily="34" charset="0"/>
                <a:cs typeface="Helvetica" panose="020B0604020202020204" pitchFamily="34" charset="0"/>
              </a:rPr>
              <a:t>WWW.</a:t>
            </a:r>
          </a:p>
        </p:txBody>
      </p:sp>
    </p:spTree>
    <p:extLst>
      <p:ext uri="{BB962C8B-B14F-4D97-AF65-F5344CB8AC3E}">
        <p14:creationId xmlns:p14="http://schemas.microsoft.com/office/powerpoint/2010/main" val="22871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 p14:presetBounceEnd="66667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0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 p14:presetBounceEnd="66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 p14:presetBounceEnd="66667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46" grpId="0"/>
          <p:bldP spid="51" grpId="0"/>
          <p:bldP spid="13" grpId="0" animBg="1"/>
          <p:bldP spid="32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accel="16667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6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" accel="16667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accel="16667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6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2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46" grpId="0"/>
          <p:bldP spid="51" grpId="0"/>
          <p:bldP spid="13" grpId="0" animBg="1"/>
          <p:bldP spid="32" grpId="0"/>
          <p:bldP spid="40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FCF8F69-10BE-4C7F-956E-896404D1D0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78" y="34798"/>
            <a:ext cx="9119510" cy="62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8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3D08C0A-C317-4DCA-8B79-44704CAC39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7787" y="0"/>
            <a:ext cx="8528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8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74FFC69-4ABF-4ECE-AC69-0CC2B82555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5772" y="0"/>
            <a:ext cx="8052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100013" y="828856"/>
            <a:ext cx="88653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40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RECENSER LES TÂCHES PRINCIPALES DU </a:t>
            </a:r>
            <a:r>
              <a:rPr lang="en-IE" sz="40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CITOYEN</a:t>
            </a:r>
            <a:br>
              <a:rPr lang="en-IE" sz="40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I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OPTIMISER LE TAUX </a:t>
            </a:r>
            <a:r>
              <a:rPr lang="en-IE" sz="40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RÉUSSITE</a:t>
            </a:r>
            <a:r>
              <a:rPr kumimoji="0" lang="en-IE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IE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I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MINIMISER LE TEMPS À LA TÂCHE</a:t>
            </a:r>
          </a:p>
        </p:txBody>
      </p:sp>
    </p:spTree>
    <p:extLst>
      <p:ext uri="{BB962C8B-B14F-4D97-AF65-F5344CB8AC3E}">
        <p14:creationId xmlns:p14="http://schemas.microsoft.com/office/powerpoint/2010/main" val="323622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100013" y="35719"/>
            <a:ext cx="8865394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2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GÉREZ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125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12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TÂCHE</a:t>
            </a:r>
          </a:p>
        </p:txBody>
      </p:sp>
    </p:spTree>
    <p:extLst>
      <p:ext uri="{BB962C8B-B14F-4D97-AF65-F5344CB8AC3E}">
        <p14:creationId xmlns:p14="http://schemas.microsoft.com/office/powerpoint/2010/main" val="255653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756366|-13593164|-13155766|-3334100|-3351552|Treasury Board&quot;,&quot;Id&quot;:&quot;5a8cd10e3532311da8a40ef8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CompPie-Current"/>
  <p:tag name="NIITEM" val="VT,HL"/>
  <p:tag name="NITASK" val="11"/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I" val="CompPie-Current"/>
  <p:tag name="NIITEM" val="VT,HL"/>
  <p:tag name="NITASK" val="11"/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0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6600" dirty="0" smtClean="0">
            <a:latin typeface="+mj-lt"/>
            <a:cs typeface="Helvetica Light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5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Visit Canada content - before and after PCWS +EC edits">
  <a:themeElements>
    <a:clrScheme name="TBS-SCT NEW">
      <a:dk1>
        <a:sysClr val="windowText" lastClr="000000"/>
      </a:dk1>
      <a:lt1>
        <a:sysClr val="window" lastClr="FFFFFF"/>
      </a:lt1>
      <a:dk2>
        <a:srgbClr val="004D71"/>
      </a:dk2>
      <a:lt2>
        <a:srgbClr val="FFFFFF"/>
      </a:lt2>
      <a:accent1>
        <a:srgbClr val="004D71"/>
      </a:accent1>
      <a:accent2>
        <a:srgbClr val="3095B4"/>
      </a:accent2>
      <a:accent3>
        <a:srgbClr val="333E48"/>
      </a:accent3>
      <a:accent4>
        <a:srgbClr val="63CECA"/>
      </a:accent4>
      <a:accent5>
        <a:srgbClr val="CD202C"/>
      </a:accent5>
      <a:accent6>
        <a:srgbClr val="CFDE00"/>
      </a:accent6>
      <a:hlink>
        <a:srgbClr val="0415FF"/>
      </a:hlink>
      <a:folHlink>
        <a:srgbClr val="FF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6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GDS presentation template 4:3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4_CC Template">
  <a:themeElements>
    <a:clrScheme name="">
      <a:dk1>
        <a:srgbClr val="015D8B"/>
      </a:dk1>
      <a:lt1>
        <a:srgbClr val="FFFFFF"/>
      </a:lt1>
      <a:dk2>
        <a:srgbClr val="014B65"/>
      </a:dk2>
      <a:lt2>
        <a:srgbClr val="5F5F5F"/>
      </a:lt2>
      <a:accent1>
        <a:srgbClr val="FF461B"/>
      </a:accent1>
      <a:accent2>
        <a:srgbClr val="87E02E"/>
      </a:accent2>
      <a:accent3>
        <a:srgbClr val="FFFFFF"/>
      </a:accent3>
      <a:accent4>
        <a:srgbClr val="014E76"/>
      </a:accent4>
      <a:accent5>
        <a:srgbClr val="FFB0AB"/>
      </a:accent5>
      <a:accent6>
        <a:srgbClr val="7ACB29"/>
      </a:accent6>
      <a:hlink>
        <a:srgbClr val="0066FF"/>
      </a:hlink>
      <a:folHlink>
        <a:srgbClr val="D6009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7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C_Template_Widescreen.potx" id="{74160655-A0D0-42A2-87D2-3FA72BDFBB6B}" vid="{2D379A06-F904-4E16-936F-CF6CC23C5393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6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Helvetica Light"/>
            <a:cs typeface="Helvetica Ligh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9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12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rgbClr val="FF0000"/>
          </a:solidFill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miter lim="800000"/>
          <a:headEnd type="none" w="med" len="med"/>
          <a:tailEnd type="triangle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solidFill>
          <a:srgbClr val="FFFFFF"/>
        </a:solidFill>
        <a:ln w="38100">
          <a:solidFill>
            <a:srgbClr val="FF0000"/>
          </a:solidFill>
        </a:ln>
      </a:spPr>
      <a:bodyPr wrap="square" rtlCol="0">
        <a:spAutoFit/>
      </a:bodyPr>
      <a:lstStyle>
        <a:defPPr algn="ctr" defTabSz="914400" fontAlgn="base">
          <a:spcBef>
            <a:spcPct val="0"/>
          </a:spcBef>
          <a:spcAft>
            <a:spcPct val="0"/>
          </a:spcAft>
          <a:defRPr sz="2800" b="1" kern="0" dirty="0" smtClean="0">
            <a:solidFill>
              <a:srgbClr val="015D8B"/>
            </a:solidFill>
            <a:latin typeface="+mj-lt"/>
            <a:cs typeface="Arial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14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2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29_Office Theme">
  <a:themeElements>
    <a:clrScheme name="Custom 3">
      <a:dk1>
        <a:srgbClr val="282828"/>
      </a:dk1>
      <a:lt1>
        <a:sysClr val="window" lastClr="FFFFFF"/>
      </a:lt1>
      <a:dk2>
        <a:srgbClr val="898B90"/>
      </a:dk2>
      <a:lt2>
        <a:srgbClr val="5E5E5E"/>
      </a:lt2>
      <a:accent1>
        <a:srgbClr val="0078A9"/>
      </a:accent1>
      <a:accent2>
        <a:srgbClr val="41ABC8"/>
      </a:accent2>
      <a:accent3>
        <a:srgbClr val="5DC7D4"/>
      </a:accent3>
      <a:accent4>
        <a:srgbClr val="105C89"/>
      </a:accent4>
      <a:accent5>
        <a:srgbClr val="CFD9DB"/>
      </a:accent5>
      <a:accent6>
        <a:srgbClr val="0C6799"/>
      </a:accent6>
      <a:hlink>
        <a:srgbClr val="9F1D57"/>
      </a:hlink>
      <a:folHlink>
        <a:srgbClr val="AC5771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2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481</Words>
  <Application>Microsoft Office PowerPoint</Application>
  <PresentationFormat>On-screen Show (16:9)</PresentationFormat>
  <Paragraphs>164</Paragraphs>
  <Slides>43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43</vt:i4>
      </vt:variant>
    </vt:vector>
  </HeadingPairs>
  <TitlesOfParts>
    <vt:vector size="74" baseType="lpstr">
      <vt:lpstr>맑은 고딕</vt:lpstr>
      <vt:lpstr>Arial</vt:lpstr>
      <vt:lpstr>Arial</vt:lpstr>
      <vt:lpstr>Bernard MT Condensed</vt:lpstr>
      <vt:lpstr>Cabin</vt:lpstr>
      <vt:lpstr>Calibri</vt:lpstr>
      <vt:lpstr>Calibri Light</vt:lpstr>
      <vt:lpstr>CiscoSans ExtraLight</vt:lpstr>
      <vt:lpstr>Franklin Gothic Book</vt:lpstr>
      <vt:lpstr>Helvetica</vt:lpstr>
      <vt:lpstr>Helvetica Light</vt:lpstr>
      <vt:lpstr>Helvetica Neue</vt:lpstr>
      <vt:lpstr>Open Sans</vt:lpstr>
      <vt:lpstr>Times New Roman</vt:lpstr>
      <vt:lpstr>Wingdings</vt:lpstr>
      <vt:lpstr>Office Theme</vt:lpstr>
      <vt:lpstr>1_Office Theme</vt:lpstr>
      <vt:lpstr>2_Office Theme</vt:lpstr>
      <vt:lpstr>3_Office Theme</vt:lpstr>
      <vt:lpstr>6_Office Theme</vt:lpstr>
      <vt:lpstr>9_Office Theme</vt:lpstr>
      <vt:lpstr>12_Office Theme</vt:lpstr>
      <vt:lpstr>14_Office Theme</vt:lpstr>
      <vt:lpstr>29_Office Theme</vt:lpstr>
      <vt:lpstr>10_Office Theme</vt:lpstr>
      <vt:lpstr>15_Office Theme</vt:lpstr>
      <vt:lpstr>Visit Canada content - before and after PCWS +EC edits</vt:lpstr>
      <vt:lpstr>16_Office Theme</vt:lpstr>
      <vt:lpstr>GDS presentation template 4:3</vt:lpstr>
      <vt:lpstr>4_CC Template</vt:lpstr>
      <vt:lpstr>17_Office Theme</vt:lpstr>
      <vt:lpstr>Améliorer l’expérience du client avec les tâches principales Partie 1</vt:lpstr>
      <vt:lpstr>Improving Performance Information: Internal Services  Indicators for remaining elements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Gestion des tâches principales</vt:lpstr>
      <vt:lpstr>Trouver un point de service de passeport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Pour déterminer ce dont j’ai besoin pour me rendre au Canada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Politiques, plans, stratégies, ENS</vt:lpstr>
      <vt:lpstr>PowerPoint Presentation</vt:lpstr>
      <vt:lpstr>PowerPoint Presentation</vt:lpstr>
      <vt:lpstr>4 000 PAGES</vt:lpstr>
      <vt:lpstr>PowerPoint Presentation</vt:lpstr>
      <vt:lpstr>PowerPoint Presentation</vt:lpstr>
      <vt:lpstr>PowerPoint Presentation</vt:lpstr>
    </vt:vector>
  </TitlesOfParts>
  <Company>TBS-SCT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 Customer Experience with Top Tasks</dc:title>
  <dc:creator>Smith, Peter</dc:creator>
  <cp:lastModifiedBy>Smith, Peter</cp:lastModifiedBy>
  <cp:revision>106</cp:revision>
  <dcterms:created xsi:type="dcterms:W3CDTF">2018-02-09T21:09:35Z</dcterms:created>
  <dcterms:modified xsi:type="dcterms:W3CDTF">2018-02-21T01:53:19Z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76ad9c78-0b4f-49c5-bd4f-3c16f97584e9</vt:lpwstr>
  </property>
  <property fmtid="{D5CDD505-2E9C-101B-9397-08002B2CF9AE}" pid="3" name="TBSSCTCLASSIFICATION">
    <vt:lpwstr>No Classification Selected</vt:lpwstr>
  </property>
  <property fmtid="{D5CDD505-2E9C-101B-9397-08002B2CF9AE}" pid="4" name="SECCLASS">
    <vt:lpwstr>CLASSN</vt:lpwstr>
  </property>
</Properties>
</file>